
<file path=[Content_Types].xml><?xml version="1.0" encoding="utf-8"?>
<Types xmlns="http://schemas.openxmlformats.org/package/2006/content-types">
  <Default Extension="jpeg" ContentType="image/jpeg"/>
  <Default Extension="wav" ContentType="audio/x-wav"/>
  <Default Extension="wdp" ContentType="image/vnd.ms-photo"/>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64" r:id="rId4"/>
    <p:sldMasterId id="2147483668" r:id="rId5"/>
    <p:sldMasterId id="2147483672" r:id="rId6"/>
    <p:sldMasterId id="2147483676" r:id="rId7"/>
    <p:sldMasterId id="2147483680" r:id="rId8"/>
    <p:sldMasterId id="2147483684" r:id="rId9"/>
    <p:sldMasterId id="2147483688" r:id="rId10"/>
    <p:sldMasterId id="2147483692" r:id="rId11"/>
  </p:sldMasterIdLst>
  <p:notesMasterIdLst>
    <p:notesMasterId r:id="rId13"/>
  </p:notesMasterIdLst>
  <p:sldIdLst>
    <p:sldId id="294" r:id="rId12"/>
    <p:sldId id="295" r:id="rId14"/>
    <p:sldId id="296" r:id="rId15"/>
    <p:sldId id="297" r:id="rId16"/>
    <p:sldId id="298" r:id="rId17"/>
    <p:sldId id="333" r:id="rId18"/>
    <p:sldId id="308" r:id="rId19"/>
    <p:sldId id="335" r:id="rId20"/>
    <p:sldId id="310" r:id="rId21"/>
    <p:sldId id="303" r:id="rId22"/>
    <p:sldId id="331" r:id="rId23"/>
    <p:sldId id="311" r:id="rId24"/>
    <p:sldId id="312" r:id="rId25"/>
    <p:sldId id="313" r:id="rId26"/>
    <p:sldId id="304" r:id="rId27"/>
    <p:sldId id="316" r:id="rId28"/>
    <p:sldId id="317" r:id="rId29"/>
    <p:sldId id="319" r:id="rId30"/>
    <p:sldId id="320" r:id="rId31"/>
    <p:sldId id="305" r:id="rId32"/>
    <p:sldId id="321" r:id="rId33"/>
    <p:sldId id="322" r:id="rId34"/>
    <p:sldId id="323" r:id="rId35"/>
    <p:sldId id="324" r:id="rId36"/>
    <p:sldId id="306" r:id="rId37"/>
    <p:sldId id="334" r:id="rId38"/>
    <p:sldId id="328" r:id="rId39"/>
    <p:sldId id="327" r:id="rId40"/>
    <p:sldId id="336" r:id="rId41"/>
    <p:sldId id="302" r:id="rId42"/>
    <p:sldId id="301" r:id="rId43"/>
  </p:sldIdLst>
  <p:sldSz cx="12190095" cy="685927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B9CE"/>
    <a:srgbClr val="E36652"/>
    <a:srgbClr val="F0A901"/>
    <a:srgbClr val="88AF20"/>
    <a:srgbClr val="008D94"/>
    <a:srgbClr val="067FC9"/>
    <a:srgbClr val="0679CF"/>
    <a:srgbClr val="FE9A08"/>
    <a:srgbClr val="092D3B"/>
    <a:srgbClr val="5858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18" autoAdjust="0"/>
    <p:restoredTop sz="94660"/>
  </p:normalViewPr>
  <p:slideViewPr>
    <p:cSldViewPr snapToGrid="0" showGuides="1">
      <p:cViewPr varScale="1">
        <p:scale>
          <a:sx n="81" d="100"/>
          <a:sy n="81" d="100"/>
        </p:scale>
        <p:origin x="422" y="53"/>
      </p:cViewPr>
      <p:guideLst>
        <p:guide orient="horz" pos="2161"/>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6" Type="http://schemas.openxmlformats.org/officeDocument/2006/relationships/tableStyles" Target="tableStyles.xml"/><Relationship Id="rId45" Type="http://schemas.openxmlformats.org/officeDocument/2006/relationships/viewProps" Target="viewProps.xml"/><Relationship Id="rId44" Type="http://schemas.openxmlformats.org/officeDocument/2006/relationships/presProps" Target="presProps.xml"/><Relationship Id="rId43" Type="http://schemas.openxmlformats.org/officeDocument/2006/relationships/slide" Target="slides/slide31.xml"/><Relationship Id="rId42" Type="http://schemas.openxmlformats.org/officeDocument/2006/relationships/slide" Target="slides/slide30.xml"/><Relationship Id="rId41" Type="http://schemas.openxmlformats.org/officeDocument/2006/relationships/slide" Target="slides/slide29.xml"/><Relationship Id="rId40" Type="http://schemas.openxmlformats.org/officeDocument/2006/relationships/slide" Target="slides/slide28.xml"/><Relationship Id="rId4" Type="http://schemas.openxmlformats.org/officeDocument/2006/relationships/slideMaster" Target="slideMasters/slideMaster3.xml"/><Relationship Id="rId39" Type="http://schemas.openxmlformats.org/officeDocument/2006/relationships/slide" Target="slides/slide27.xml"/><Relationship Id="rId38" Type="http://schemas.openxmlformats.org/officeDocument/2006/relationships/slide" Target="slides/slide26.xml"/><Relationship Id="rId37" Type="http://schemas.openxmlformats.org/officeDocument/2006/relationships/slide" Target="slides/slide25.xml"/><Relationship Id="rId36" Type="http://schemas.openxmlformats.org/officeDocument/2006/relationships/slide" Target="slides/slide24.xml"/><Relationship Id="rId35" Type="http://schemas.openxmlformats.org/officeDocument/2006/relationships/slide" Target="slides/slide23.xml"/><Relationship Id="rId34" Type="http://schemas.openxmlformats.org/officeDocument/2006/relationships/slide" Target="slides/slide22.xml"/><Relationship Id="rId33" Type="http://schemas.openxmlformats.org/officeDocument/2006/relationships/slide" Target="slides/slide21.xml"/><Relationship Id="rId32" Type="http://schemas.openxmlformats.org/officeDocument/2006/relationships/slide" Target="slides/slide20.xml"/><Relationship Id="rId31" Type="http://schemas.openxmlformats.org/officeDocument/2006/relationships/slide" Target="slides/slide19.xml"/><Relationship Id="rId30" Type="http://schemas.openxmlformats.org/officeDocument/2006/relationships/slide" Target="slides/slide18.xml"/><Relationship Id="rId3" Type="http://schemas.openxmlformats.org/officeDocument/2006/relationships/slideMaster" Target="slideMasters/slideMaster2.xml"/><Relationship Id="rId29" Type="http://schemas.openxmlformats.org/officeDocument/2006/relationships/slide" Target="slides/slide17.xml"/><Relationship Id="rId28" Type="http://schemas.openxmlformats.org/officeDocument/2006/relationships/slide" Target="slides/slide16.xml"/><Relationship Id="rId27" Type="http://schemas.openxmlformats.org/officeDocument/2006/relationships/slide" Target="slides/slide15.xml"/><Relationship Id="rId26" Type="http://schemas.openxmlformats.org/officeDocument/2006/relationships/slide" Target="slides/slide14.xml"/><Relationship Id="rId25" Type="http://schemas.openxmlformats.org/officeDocument/2006/relationships/slide" Target="slides/slide13.xml"/><Relationship Id="rId24" Type="http://schemas.openxmlformats.org/officeDocument/2006/relationships/slide" Target="slides/slide12.xml"/><Relationship Id="rId23" Type="http://schemas.openxmlformats.org/officeDocument/2006/relationships/slide" Target="slides/slide11.xml"/><Relationship Id="rId22" Type="http://schemas.openxmlformats.org/officeDocument/2006/relationships/slide" Target="slides/slide10.xml"/><Relationship Id="rId21" Type="http://schemas.openxmlformats.org/officeDocument/2006/relationships/slide" Target="slides/slide9.xml"/><Relationship Id="rId20" Type="http://schemas.openxmlformats.org/officeDocument/2006/relationships/slide" Target="slides/slide8.xml"/><Relationship Id="rId2" Type="http://schemas.openxmlformats.org/officeDocument/2006/relationships/theme" Target="theme/theme1.xml"/><Relationship Id="rId19" Type="http://schemas.openxmlformats.org/officeDocument/2006/relationships/slide" Target="slides/slide7.xml"/><Relationship Id="rId18" Type="http://schemas.openxmlformats.org/officeDocument/2006/relationships/slide" Target="slides/slide6.xml"/><Relationship Id="rId17" Type="http://schemas.openxmlformats.org/officeDocument/2006/relationships/slide" Target="slides/slide5.xml"/><Relationship Id="rId16" Type="http://schemas.openxmlformats.org/officeDocument/2006/relationships/slide" Target="slides/slide4.xml"/><Relationship Id="rId15" Type="http://schemas.openxmlformats.org/officeDocument/2006/relationships/slide" Target="slides/slide3.xml"/><Relationship Id="rId14" Type="http://schemas.openxmlformats.org/officeDocument/2006/relationships/slide" Target="slides/slide2.xml"/><Relationship Id="rId13" Type="http://schemas.openxmlformats.org/officeDocument/2006/relationships/notesMaster" Target="notesMasters/notesMaster1.xml"/><Relationship Id="rId12" Type="http://schemas.openxmlformats.org/officeDocument/2006/relationships/slide" Target="slides/slide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audio1.wav>
</file>

<file path=ppt/media/hdphoto1.wdp>
</file>

<file path=ppt/media/hdphoto2.wdp>
</file>

<file path=ppt/media/image1.jpeg>
</file>

<file path=ppt/media/image10.jpeg>
</file>

<file path=ppt/media/image11.jpeg>
</file>

<file path=ppt/media/image12.jpe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2C8C0-A3D3-487B-AECC-CB6663EAE28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9D3E0-124D-4DFF-AE99-4EA4CC201DB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34.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9.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802" y="1122624"/>
            <a:ext cx="9142810" cy="2388153"/>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3802" y="3602873"/>
            <a:ext cx="9142810" cy="165614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764" y="365209"/>
            <a:ext cx="2628558" cy="581318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092" y="365209"/>
            <a:ext cx="7733293" cy="5813184"/>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743" y="1710135"/>
            <a:ext cx="10514231" cy="2853398"/>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743" y="4590527"/>
            <a:ext cx="10514231" cy="150053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spTree>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smtClean="0">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cSld>
  <p:clrMapOvr>
    <a:masterClrMapping/>
  </p:clrMapOvr>
  <p:timing>
    <p:tnLst>
      <p:par>
        <p:cTn id="1" dur="indefinite" restart="never" nodeType="tmRoot"/>
      </p:par>
    </p:tnLst>
  </p:timing>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282" y="2130922"/>
            <a:ext cx="10361851" cy="147036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563" y="3887100"/>
            <a:ext cx="8533289" cy="1753006"/>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8000" indent="0" algn="ctr">
              <a:buNone/>
              <a:defRPr>
                <a:solidFill>
                  <a:schemeClr val="tx1">
                    <a:tint val="75000"/>
                  </a:schemeClr>
                </a:solidFill>
              </a:defRPr>
            </a:lvl6pPr>
            <a:lvl7pPr marL="3657600" indent="0" algn="ctr">
              <a:buNone/>
              <a:defRPr>
                <a:solidFill>
                  <a:schemeClr val="tx1">
                    <a:tint val="75000"/>
                  </a:schemeClr>
                </a:solidFill>
              </a:defRPr>
            </a:lvl7pPr>
            <a:lvl8pPr marL="4267200" indent="0" algn="ctr">
              <a:buNone/>
              <a:defRPr>
                <a:solidFill>
                  <a:schemeClr val="tx1">
                    <a:tint val="75000"/>
                  </a:schemeClr>
                </a:solidFill>
              </a:defRPr>
            </a:lvl8pPr>
            <a:lvl9pPr marL="48768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a:defRPr/>
            </a:pPr>
            <a:fld id="{406E9206-D2D6-4057-92D4-39C87A03E66D}"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C052E9E1-D97D-4C90-BB96-FA1ED58B786F}"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960" y="4407923"/>
            <a:ext cx="10361851" cy="1362390"/>
          </a:xfrm>
        </p:spPr>
        <p:txBody>
          <a:bodyPr anchor="t"/>
          <a:lstStyle>
            <a:lvl1pPr algn="l">
              <a:defRPr sz="5400" b="1" cap="all"/>
            </a:lvl1pPr>
          </a:lstStyle>
          <a:p>
            <a:r>
              <a:rPr lang="en-US" smtClean="0"/>
              <a:t>Click to edit Master title style</a:t>
            </a:r>
            <a:endParaRPr lang="en-US"/>
          </a:p>
        </p:txBody>
      </p:sp>
      <p:sp>
        <p:nvSpPr>
          <p:cNvPr id="3" name="Text Placeholder 2"/>
          <p:cNvSpPr>
            <a:spLocks noGrp="1"/>
          </p:cNvSpPr>
          <p:nvPr>
            <p:ph type="body" idx="1"/>
          </p:nvPr>
        </p:nvSpPr>
        <p:spPr>
          <a:xfrm>
            <a:off x="962960" y="2907387"/>
            <a:ext cx="10361851" cy="1500534"/>
          </a:xfrm>
        </p:spPr>
        <p:txBody>
          <a:bodyPr anchor="b"/>
          <a:lstStyle>
            <a:lvl1pPr marL="0" indent="0">
              <a:buNone/>
              <a:defRPr sz="2700">
                <a:solidFill>
                  <a:schemeClr val="tx1">
                    <a:tint val="75000"/>
                  </a:schemeClr>
                </a:solidFill>
              </a:defRPr>
            </a:lvl1pPr>
            <a:lvl2pPr marL="609600" indent="0">
              <a:buNone/>
              <a:defRPr sz="2400">
                <a:solidFill>
                  <a:schemeClr val="tx1">
                    <a:tint val="75000"/>
                  </a:schemeClr>
                </a:solidFill>
              </a:defRPr>
            </a:lvl2pPr>
            <a:lvl3pPr marL="1219200" indent="0">
              <a:buNone/>
              <a:defRPr sz="2200">
                <a:solidFill>
                  <a:schemeClr val="tx1">
                    <a:tint val="75000"/>
                  </a:schemeClr>
                </a:solidFill>
              </a:defRPr>
            </a:lvl3pPr>
            <a:lvl4pPr marL="1828800" indent="0">
              <a:buNone/>
              <a:defRPr sz="1900">
                <a:solidFill>
                  <a:schemeClr val="tx1">
                    <a:tint val="75000"/>
                  </a:schemeClr>
                </a:solidFill>
              </a:defRPr>
            </a:lvl4pPr>
            <a:lvl5pPr marL="2438400" indent="0">
              <a:buNone/>
              <a:defRPr sz="1900">
                <a:solidFill>
                  <a:schemeClr val="tx1">
                    <a:tint val="75000"/>
                  </a:schemeClr>
                </a:solidFill>
              </a:defRPr>
            </a:lvl5pPr>
            <a:lvl6pPr marL="3048000" indent="0">
              <a:buNone/>
              <a:defRPr sz="1900">
                <a:solidFill>
                  <a:schemeClr val="tx1">
                    <a:tint val="75000"/>
                  </a:schemeClr>
                </a:solidFill>
              </a:defRPr>
            </a:lvl6pPr>
            <a:lvl7pPr marL="3657600" indent="0">
              <a:buNone/>
              <a:defRPr sz="1900">
                <a:solidFill>
                  <a:schemeClr val="tx1">
                    <a:tint val="75000"/>
                  </a:schemeClr>
                </a:solidFill>
              </a:defRPr>
            </a:lvl7pPr>
            <a:lvl8pPr marL="4267200" indent="0">
              <a:buNone/>
              <a:defRPr sz="1900">
                <a:solidFill>
                  <a:schemeClr val="tx1">
                    <a:tint val="75000"/>
                  </a:schemeClr>
                </a:solidFill>
              </a:defRPr>
            </a:lvl8pPr>
            <a:lvl9pPr marL="4876800" indent="0">
              <a:buNone/>
              <a:defRPr sz="19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a:defRPr/>
            </a:pPr>
            <a:fld id="{814779EE-1E16-4CC5-A459-C716090F6017}"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522"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6794"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a:defRPr/>
            </a:pPr>
            <a:fld id="{A3311C9F-D64E-4824-A709-CF61DE4E0BDD}"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091" y="1826048"/>
            <a:ext cx="5180926" cy="4352346"/>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1396" y="1826048"/>
            <a:ext cx="5180926" cy="4352346"/>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522" y="1535469"/>
            <a:ext cx="5386216" cy="639911"/>
          </a:xfrm>
        </p:spPr>
        <p:txBody>
          <a:bodyPr anchor="b"/>
          <a:lstStyle>
            <a:lvl1pPr marL="0" indent="0">
              <a:buNone/>
              <a:defRPr sz="3200" b="1"/>
            </a:lvl1pPr>
            <a:lvl2pPr marL="609600" indent="0">
              <a:buNone/>
              <a:defRPr sz="2700" b="1"/>
            </a:lvl2pPr>
            <a:lvl3pPr marL="1219200" indent="0">
              <a:buNone/>
              <a:defRPr sz="2400" b="1"/>
            </a:lvl3pPr>
            <a:lvl4pPr marL="1828800" indent="0">
              <a:buNone/>
              <a:defRPr sz="2200" b="1"/>
            </a:lvl4pPr>
            <a:lvl5pPr marL="2438400" indent="0">
              <a:buNone/>
              <a:defRPr sz="2200" b="1"/>
            </a:lvl5pPr>
            <a:lvl6pPr marL="3048000" indent="0">
              <a:buNone/>
              <a:defRPr sz="2200" b="1"/>
            </a:lvl6pPr>
            <a:lvl7pPr marL="3657600" indent="0">
              <a:buNone/>
              <a:defRPr sz="2200" b="1"/>
            </a:lvl7pPr>
            <a:lvl8pPr marL="4267200" indent="0">
              <a:buNone/>
              <a:defRPr sz="2200" b="1"/>
            </a:lvl8pPr>
            <a:lvl9pPr marL="4876800" indent="0">
              <a:buNone/>
              <a:defRPr sz="2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09522" y="2175380"/>
            <a:ext cx="5386216"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92567" y="1535469"/>
            <a:ext cx="5388332" cy="639911"/>
          </a:xfrm>
        </p:spPr>
        <p:txBody>
          <a:bodyPr anchor="b"/>
          <a:lstStyle>
            <a:lvl1pPr marL="0" indent="0">
              <a:buNone/>
              <a:defRPr sz="3200" b="1"/>
            </a:lvl1pPr>
            <a:lvl2pPr marL="609600" indent="0">
              <a:buNone/>
              <a:defRPr sz="2700" b="1"/>
            </a:lvl2pPr>
            <a:lvl3pPr marL="1219200" indent="0">
              <a:buNone/>
              <a:defRPr sz="2400" b="1"/>
            </a:lvl3pPr>
            <a:lvl4pPr marL="1828800" indent="0">
              <a:buNone/>
              <a:defRPr sz="2200" b="1"/>
            </a:lvl4pPr>
            <a:lvl5pPr marL="2438400" indent="0">
              <a:buNone/>
              <a:defRPr sz="2200" b="1"/>
            </a:lvl5pPr>
            <a:lvl6pPr marL="3048000" indent="0">
              <a:buNone/>
              <a:defRPr sz="2200" b="1"/>
            </a:lvl6pPr>
            <a:lvl7pPr marL="3657600" indent="0">
              <a:buNone/>
              <a:defRPr sz="2200" b="1"/>
            </a:lvl7pPr>
            <a:lvl8pPr marL="4267200" indent="0">
              <a:buNone/>
              <a:defRPr sz="2200" b="1"/>
            </a:lvl8pPr>
            <a:lvl9pPr marL="4876800" indent="0">
              <a:buNone/>
              <a:defRPr sz="2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92567" y="2175380"/>
            <a:ext cx="5388332"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a:defRPr/>
            </a:pPr>
            <a:fld id="{0A4318BD-B3C6-4D4B-B871-C29490A2E55A}" type="datetime1">
              <a:rPr lang="en-US" altLang="zh-CN" smtClean="0">
                <a:solidFill>
                  <a:prstClr val="black">
                    <a:tint val="75000"/>
                  </a:prstClr>
                </a:solidFill>
              </a:rPr>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a:defRPr/>
            </a:pPr>
            <a:fld id="{E14CAFC4-799C-4CDE-B92B-8C262F06CF3E}" type="datetime1">
              <a:rPr lang="en-US" altLang="zh-CN" smtClean="0">
                <a:solidFill>
                  <a:prstClr val="black">
                    <a:tint val="75000"/>
                  </a:prstClr>
                </a:solidFill>
              </a:rPr>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圆角矩形 4"/>
          <p:cNvSpPr/>
          <p:nvPr userDrawn="1"/>
        </p:nvSpPr>
        <p:spPr>
          <a:xfrm>
            <a:off x="1139485" y="1031497"/>
            <a:ext cx="9911444" cy="42900"/>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Calibri" panose="020F0502020204030204"/>
              <a:ea typeface="宋体" panose="02010600030101010101" pitchFamily="2" charset="-122"/>
              <a:cs typeface="+mn-cs"/>
            </a:endParaRPr>
          </a:p>
        </p:txBody>
      </p:sp>
      <p:sp>
        <p:nvSpPr>
          <p:cNvPr id="6" name="圆角矩形 5"/>
          <p:cNvSpPr/>
          <p:nvPr userDrawn="1"/>
        </p:nvSpPr>
        <p:spPr>
          <a:xfrm>
            <a:off x="5899289" y="6453393"/>
            <a:ext cx="391838" cy="22015"/>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Calibri" panose="020F0502020204030204"/>
              <a:ea typeface="宋体" panose="02010600030101010101" pitchFamily="2" charset="-122"/>
              <a:cs typeface="+mn-cs"/>
            </a:endParaRPr>
          </a:p>
        </p:txBody>
      </p:sp>
      <p:sp>
        <p:nvSpPr>
          <p:cNvPr id="7" name="日期占位符 6"/>
          <p:cNvSpPr>
            <a:spLocks noGrp="1"/>
          </p:cNvSpPr>
          <p:nvPr>
            <p:ph type="dt" sz="half" idx="10"/>
          </p:nvPr>
        </p:nvSpPr>
        <p:spPr/>
        <p:txBody>
          <a:bodyPr/>
          <a:lstStyle/>
          <a:p>
            <a:pPr>
              <a:defRPr/>
            </a:pPr>
            <a:fld id="{3E729073-8FFE-4F18-B513-07581FC6638E}" type="datetime1">
              <a:rPr lang="en-US" altLang="zh-CN" smtClean="0">
                <a:solidFill>
                  <a:prstClr val="black">
                    <a:tint val="75000"/>
                  </a:prstClr>
                </a:solidFill>
              </a:rPr>
            </a:fld>
            <a:endParaRPr lang="en-US" dirty="0">
              <a:solidFill>
                <a:prstClr val="black">
                  <a:tint val="75000"/>
                </a:prstClr>
              </a:solidFill>
            </a:endParaRPr>
          </a:p>
        </p:txBody>
      </p:sp>
      <p:sp>
        <p:nvSpPr>
          <p:cNvPr id="9" name="灯片编号占位符 8"/>
          <p:cNvSpPr>
            <a:spLocks noGrp="1"/>
          </p:cNvSpPr>
          <p:nvPr>
            <p:ph type="sldNum" sz="quarter" idx="12"/>
          </p:nvPr>
        </p:nvSpPr>
        <p:spPr>
          <a:xfrm>
            <a:off x="4672992" y="6397708"/>
            <a:ext cx="2844430" cy="365210"/>
          </a:xfrm>
        </p:spPr>
        <p:txBody>
          <a:bodyPr/>
          <a:lstStyle>
            <a:lvl1pPr algn="ctr">
              <a:defRPr>
                <a:latin typeface="ITC Avant Garde Std Bk" panose="020B0502020202020204" pitchFamily="34" charset="0"/>
              </a:defRPr>
            </a:lvl1p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24" y="273113"/>
            <a:ext cx="4010562" cy="1162320"/>
          </a:xfrm>
        </p:spPr>
        <p:txBody>
          <a:bodyPr anchor="b"/>
          <a:lstStyle>
            <a:lvl1pPr algn="l">
              <a:defRPr sz="2700" b="1"/>
            </a:lvl1pPr>
          </a:lstStyle>
          <a:p>
            <a:r>
              <a:rPr lang="en-US" smtClean="0"/>
              <a:t>Click to edit Master title style</a:t>
            </a:r>
            <a:endParaRPr lang="en-US"/>
          </a:p>
        </p:txBody>
      </p:sp>
      <p:sp>
        <p:nvSpPr>
          <p:cNvPr id="3" name="Content Placeholder 2"/>
          <p:cNvSpPr>
            <a:spLocks noGrp="1"/>
          </p:cNvSpPr>
          <p:nvPr>
            <p:ph idx="1"/>
          </p:nvPr>
        </p:nvSpPr>
        <p:spPr>
          <a:xfrm>
            <a:off x="4766113" y="273117"/>
            <a:ext cx="6814780" cy="5854468"/>
          </a:xfrm>
        </p:spPr>
        <p:txBody>
          <a:bodyPr/>
          <a:lstStyle>
            <a:lvl1pPr>
              <a:defRPr sz="4300"/>
            </a:lvl1pPr>
            <a:lvl2pPr>
              <a:defRPr sz="38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09524" y="1435437"/>
            <a:ext cx="4010562" cy="4692149"/>
          </a:xfrm>
        </p:spPr>
        <p:txBody>
          <a:bodyPr/>
          <a:lstStyle>
            <a:lvl1pPr marL="0" indent="0">
              <a:buNone/>
              <a:defRPr sz="1900"/>
            </a:lvl1pPr>
            <a:lvl2pPr marL="609600" indent="0">
              <a:buNone/>
              <a:defRPr sz="1600"/>
            </a:lvl2pPr>
            <a:lvl3pPr marL="1219200" indent="0">
              <a:buNone/>
              <a:defRPr sz="140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a:defRPr/>
            </a:pPr>
            <a:fld id="{43C7FCF6-76BD-4495-B08F-4C059D2BA31F}"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406" y="4801714"/>
            <a:ext cx="7314248" cy="566870"/>
          </a:xfrm>
        </p:spPr>
        <p:txBody>
          <a:bodyPr anchor="b"/>
          <a:lstStyle>
            <a:lvl1pPr algn="l">
              <a:defRPr sz="2700" b="1"/>
            </a:lvl1pPr>
          </a:lstStyle>
          <a:p>
            <a:r>
              <a:rPr lang="en-US" smtClean="0"/>
              <a:t>Click to edit Master title style</a:t>
            </a:r>
            <a:endParaRPr lang="en-US"/>
          </a:p>
        </p:txBody>
      </p:sp>
      <p:sp>
        <p:nvSpPr>
          <p:cNvPr id="3" name="Picture Placeholder 2"/>
          <p:cNvSpPr>
            <a:spLocks noGrp="1"/>
          </p:cNvSpPr>
          <p:nvPr>
            <p:ph type="pic" idx="1"/>
          </p:nvPr>
        </p:nvSpPr>
        <p:spPr>
          <a:xfrm>
            <a:off x="2389406" y="612918"/>
            <a:ext cx="7314248" cy="4115753"/>
          </a:xfrm>
        </p:spPr>
        <p:txBody>
          <a:bodyPr/>
          <a:lstStyle>
            <a:lvl1pPr marL="0" indent="0">
              <a:buNone/>
              <a:defRPr sz="4300"/>
            </a:lvl1pPr>
            <a:lvl2pPr marL="609600" indent="0">
              <a:buNone/>
              <a:defRPr sz="3800"/>
            </a:lvl2pPr>
            <a:lvl3pPr marL="1219200" indent="0">
              <a:buNone/>
              <a:defRPr sz="3200"/>
            </a:lvl3pPr>
            <a:lvl4pPr marL="1828800" indent="0">
              <a:buNone/>
              <a:defRPr sz="2700"/>
            </a:lvl4pPr>
            <a:lvl5pPr marL="2438400" indent="0">
              <a:buNone/>
              <a:defRPr sz="2700"/>
            </a:lvl5pPr>
            <a:lvl6pPr marL="3048000" indent="0">
              <a:buNone/>
              <a:defRPr sz="2700"/>
            </a:lvl6pPr>
            <a:lvl7pPr marL="3657600" indent="0">
              <a:buNone/>
              <a:defRPr sz="2700"/>
            </a:lvl7pPr>
            <a:lvl8pPr marL="4267200" indent="0">
              <a:buNone/>
              <a:defRPr sz="2700"/>
            </a:lvl8pPr>
            <a:lvl9pPr marL="4876800" indent="0">
              <a:buNone/>
              <a:defRPr sz="2700"/>
            </a:lvl9pPr>
          </a:lstStyle>
          <a:p>
            <a:endParaRPr lang="en-US" dirty="0"/>
          </a:p>
        </p:txBody>
      </p:sp>
      <p:sp>
        <p:nvSpPr>
          <p:cNvPr id="4" name="Text Placeholder 3"/>
          <p:cNvSpPr>
            <a:spLocks noGrp="1"/>
          </p:cNvSpPr>
          <p:nvPr>
            <p:ph type="body" sz="half" idx="2"/>
          </p:nvPr>
        </p:nvSpPr>
        <p:spPr>
          <a:xfrm>
            <a:off x="2389406" y="5368584"/>
            <a:ext cx="7314248" cy="805049"/>
          </a:xfrm>
        </p:spPr>
        <p:txBody>
          <a:bodyPr/>
          <a:lstStyle>
            <a:lvl1pPr marL="0" indent="0">
              <a:buNone/>
              <a:defRPr sz="1900"/>
            </a:lvl1pPr>
            <a:lvl2pPr marL="609600" indent="0">
              <a:buNone/>
              <a:defRPr sz="1600"/>
            </a:lvl2pPr>
            <a:lvl3pPr marL="1219200" indent="0">
              <a:buNone/>
              <a:defRPr sz="140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a:defRPr/>
            </a:pPr>
            <a:fld id="{E257577C-F53D-4BB9-9408-EB84DEB3CD80}"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77D58058-BD14-4845-947D-4A9B79A00D09}"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8050" y="274704"/>
            <a:ext cx="2742843" cy="58528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522" y="274704"/>
            <a:ext cx="8025355" cy="585288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18ECB469-C949-4E3F-B0CB-0C15DA7B7F92}"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680" y="365211"/>
            <a:ext cx="10514231" cy="1325870"/>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679" y="1681553"/>
            <a:ext cx="5157116"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679" y="2505656"/>
            <a:ext cx="5157116" cy="3685441"/>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1398" y="1681553"/>
            <a:ext cx="5182513"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1398" y="2505656"/>
            <a:ext cx="5182513" cy="3685441"/>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2514" y="987654"/>
            <a:ext cx="6171397" cy="487475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2514" y="987654"/>
            <a:ext cx="6171397" cy="487475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44.xml"/><Relationship Id="rId8" Type="http://schemas.openxmlformats.org/officeDocument/2006/relationships/slideLayout" Target="../slideLayouts/slideLayout43.xml"/><Relationship Id="rId7" Type="http://schemas.openxmlformats.org/officeDocument/2006/relationships/slideLayout" Target="../slideLayouts/slideLayout42.xml"/><Relationship Id="rId6" Type="http://schemas.openxmlformats.org/officeDocument/2006/relationships/slideLayout" Target="../slideLayouts/slideLayout41.xml"/><Relationship Id="rId5" Type="http://schemas.openxmlformats.org/officeDocument/2006/relationships/slideLayout" Target="../slideLayouts/slideLayout40.xml"/><Relationship Id="rId4" Type="http://schemas.openxmlformats.org/officeDocument/2006/relationships/slideLayout" Target="../slideLayouts/slideLayout39.xml"/><Relationship Id="rId3" Type="http://schemas.openxmlformats.org/officeDocument/2006/relationships/slideLayout" Target="../slideLayouts/slideLayout38.xml"/><Relationship Id="rId2" Type="http://schemas.openxmlformats.org/officeDocument/2006/relationships/slideLayout" Target="../slideLayouts/slideLayout37.xml"/><Relationship Id="rId15" Type="http://schemas.openxmlformats.org/officeDocument/2006/relationships/theme" Target="../theme/theme10.xml"/><Relationship Id="rId14" Type="http://schemas.openxmlformats.org/officeDocument/2006/relationships/image" Target="../media/image1.jpeg"/><Relationship Id="rId13" Type="http://schemas.openxmlformats.org/officeDocument/2006/relationships/slideLayout" Target="../slideLayouts/slideLayout48.xml"/><Relationship Id="rId12" Type="http://schemas.openxmlformats.org/officeDocument/2006/relationships/slideLayout" Target="../slideLayouts/slideLayout47.xml"/><Relationship Id="rId11" Type="http://schemas.openxmlformats.org/officeDocument/2006/relationships/slideLayout" Target="../slideLayouts/slideLayout46.xml"/><Relationship Id="rId10" Type="http://schemas.openxmlformats.org/officeDocument/2006/relationships/slideLayout" Target="../slideLayouts/slideLayout45.xml"/><Relationship Id="rId1" Type="http://schemas.openxmlformats.org/officeDocument/2006/relationships/slideLayout" Target="../slideLayouts/slideLayout36.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6" Type="http://schemas.openxmlformats.org/officeDocument/2006/relationships/theme" Target="../theme/theme3.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_rels/slideMaster4.xml.rels><?xml version="1.0" encoding="UTF-8" standalone="yes"?>
<Relationships xmlns="http://schemas.openxmlformats.org/package/2006/relationships"><Relationship Id="rId6" Type="http://schemas.openxmlformats.org/officeDocument/2006/relationships/theme" Target="../theme/theme4.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_rels/slideMaster5.xml.rels><?xml version="1.0" encoding="UTF-8" standalone="yes"?>
<Relationships xmlns="http://schemas.openxmlformats.org/package/2006/relationships"><Relationship Id="rId6" Type="http://schemas.openxmlformats.org/officeDocument/2006/relationships/theme" Target="../theme/theme5.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6.xml.rels><?xml version="1.0" encoding="UTF-8" standalone="yes"?>
<Relationships xmlns="http://schemas.openxmlformats.org/package/2006/relationships"><Relationship Id="rId6" Type="http://schemas.openxmlformats.org/officeDocument/2006/relationships/theme" Target="../theme/theme6.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_rels/slideMaster7.xml.rels><?xml version="1.0" encoding="UTF-8" standalone="yes"?>
<Relationships xmlns="http://schemas.openxmlformats.org/package/2006/relationships"><Relationship Id="rId6" Type="http://schemas.openxmlformats.org/officeDocument/2006/relationships/theme" Target="../theme/theme7.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_rels/slideMaster8.xml.rels><?xml version="1.0" encoding="UTF-8" standalone="yes"?>
<Relationships xmlns="http://schemas.openxmlformats.org/package/2006/relationships"><Relationship Id="rId6" Type="http://schemas.openxmlformats.org/officeDocument/2006/relationships/theme" Target="../theme/theme8.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_rels/slideMaster9.xml.rels><?xml version="1.0" encoding="UTF-8" standalone="yes"?>
<Relationships xmlns="http://schemas.openxmlformats.org/package/2006/relationships"><Relationship Id="rId6" Type="http://schemas.openxmlformats.org/officeDocument/2006/relationships/theme" Target="../theme/theme9.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35.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092" y="365211"/>
            <a:ext cx="10514231" cy="1325870"/>
          </a:xfrm>
          <a:prstGeom prst="rect">
            <a:avLst/>
          </a:prstGeom>
        </p:spPr>
        <p:txBody>
          <a:bodyPr vert="horz" lIns="91436" tIns="45718" rIns="91436" bIns="45718"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092" y="1826048"/>
            <a:ext cx="10514231" cy="4352346"/>
          </a:xfrm>
          <a:prstGeom prst="rect">
            <a:avLst/>
          </a:prstGeom>
        </p:spPr>
        <p:txBody>
          <a:bodyPr vert="horz" lIns="91436" tIns="45718" rIns="91436" bIns="45718"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092" y="6357823"/>
            <a:ext cx="2742843" cy="365210"/>
          </a:xfrm>
          <a:prstGeom prst="rect">
            <a:avLst/>
          </a:prstGeom>
        </p:spPr>
        <p:txBody>
          <a:bodyPr vert="horz" lIns="91436" tIns="45718" rIns="91436" bIns="45718" rtlCol="0" anchor="ctr"/>
          <a:lstStyle>
            <a:lvl1pPr algn="l">
              <a:defRPr sz="1200">
                <a:solidFill>
                  <a:schemeClr val="tx1">
                    <a:tint val="75000"/>
                  </a:schemeClr>
                </a:solidFill>
              </a:defRPr>
            </a:lvl1pPr>
          </a:lstStyle>
          <a:p>
            <a:fld id="{4C4388EF-52D1-4258-9BE5-BCD010C7D4DE}" type="datetimeFigureOut">
              <a:rPr lang="zh-CN" altLang="en-US" smtClean="0"/>
            </a:fld>
            <a:endParaRPr lang="zh-CN" altLang="en-US"/>
          </a:p>
        </p:txBody>
      </p:sp>
      <p:sp>
        <p:nvSpPr>
          <p:cNvPr id="5" name="页脚占位符 4"/>
          <p:cNvSpPr>
            <a:spLocks noGrp="1"/>
          </p:cNvSpPr>
          <p:nvPr>
            <p:ph type="ftr" sz="quarter" idx="3"/>
          </p:nvPr>
        </p:nvSpPr>
        <p:spPr>
          <a:xfrm>
            <a:off x="4038075" y="6357823"/>
            <a:ext cx="4114264" cy="365210"/>
          </a:xfrm>
          <a:prstGeom prst="rect">
            <a:avLst/>
          </a:prstGeom>
        </p:spPr>
        <p:txBody>
          <a:bodyPr vert="horz" lIns="91436" tIns="45718" rIns="91436" bIns="45718"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09480" y="6357823"/>
            <a:ext cx="2742843" cy="365210"/>
          </a:xfrm>
          <a:prstGeom prst="rect">
            <a:avLst/>
          </a:prstGeom>
        </p:spPr>
        <p:txBody>
          <a:bodyPr vert="horz" lIns="91436" tIns="45718" rIns="91436" bIns="45718" rtlCol="0" anchor="ctr"/>
          <a:lstStyle>
            <a:lvl1pPr algn="r">
              <a:defRPr sz="1200">
                <a:solidFill>
                  <a:schemeClr val="tx1">
                    <a:tint val="75000"/>
                  </a:schemeClr>
                </a:solidFill>
              </a:defRPr>
            </a:lvl1pPr>
          </a:lstStyle>
          <a:p>
            <a:fld id="{3D3EE65E-57D2-4566-898C-4F2076833F8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521" y="27470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2"/>
            <a:ext cx="10971372" cy="4527011"/>
          </a:xfrm>
          <a:prstGeom prst="rect">
            <a:avLst/>
          </a:prstGeom>
        </p:spPr>
        <p:txBody>
          <a:bodyPr vert="horz" lIns="91436" tIns="45718" rIns="91436" bIns="45718"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609521" y="6357825"/>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9196EC2F-0988-4314-AD4B-24FF16D7B45E}"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57825"/>
            <a:ext cx="3860297" cy="365210"/>
          </a:xfrm>
          <a:prstGeom prst="rect">
            <a:avLst/>
          </a:prstGeom>
        </p:spPr>
        <p:txBody>
          <a:bodyPr vert="horz" lIns="91436" tIns="45718" rIns="91436" bIns="45718" rtlCol="0" anchor="ctr"/>
          <a:lstStyle>
            <a:lvl1pPr algn="ctr">
              <a:defRPr sz="1600">
                <a:solidFill>
                  <a:schemeClr val="tx1">
                    <a:tint val="75000"/>
                  </a:schemeClr>
                </a:solidFill>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6463" y="6357825"/>
            <a:ext cx="2844430" cy="365210"/>
          </a:xfrm>
          <a:prstGeom prst="rect">
            <a:avLst/>
          </a:prstGeom>
        </p:spPr>
        <p:txBody>
          <a:bodyPr vert="horz" lIns="91436" tIns="45718" rIns="91436" bIns="45718" rtlCol="0" anchor="ctr"/>
          <a:lstStyle>
            <a:lvl1pPr algn="r">
              <a:defRPr sz="1600">
                <a:solidFill>
                  <a:schemeClr val="tx1">
                    <a:tint val="75000"/>
                  </a:schemeClr>
                </a:solidFill>
              </a:defRPr>
            </a:lvl1p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Lst>
  <p:timing>
    <p:tnLst>
      <p:par>
        <p:cTn id="1" dur="indefinite" restart="never" nodeType="tmRoot"/>
      </p:par>
    </p:tnLst>
  </p:timing>
  <p:hf hdr="0" ftr="0" dt="0"/>
  <p:txStyles>
    <p:titleStyle>
      <a:lvl1pPr algn="ctr" defTabSz="1218565" rtl="0" eaLnBrk="1" latinLnBrk="0" hangingPunct="1">
        <a:spcBef>
          <a:spcPct val="0"/>
        </a:spcBef>
        <a:buNone/>
        <a:defRPr sz="5900" kern="1200">
          <a:solidFill>
            <a:schemeClr val="tx1"/>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3800" kern="1200">
          <a:solidFill>
            <a:schemeClr val="tx1"/>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iming>
    <p:tnLst>
      <p:par>
        <p:cTn id="1" dur="indefinite" restart="never" nodeType="tmRoot"/>
      </p:par>
    </p:tnLst>
  </p:timing>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timing>
    <p:tnLst>
      <p:par>
        <p:cTn id="1" dur="indefinite" restart="never" nodeType="tmRoot"/>
      </p:par>
    </p:tnLst>
  </p:timing>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Lst>
  <p:timing>
    <p:tnLst>
      <p:par>
        <p:cTn id="1" dur="indefinite" restart="never" nodeType="tmRoot"/>
      </p:par>
    </p:tnLst>
  </p:timing>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Lst>
  <p:timing>
    <p:tnLst>
      <p:par>
        <p:cTn id="1" dur="indefinite" restart="never" nodeType="tmRoot"/>
      </p:par>
    </p:tnLst>
  </p:timing>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Lst>
  <p:timing>
    <p:tnLst>
      <p:par>
        <p:cTn id="1" dur="indefinite" restart="never" nodeType="tmRoot"/>
      </p:par>
    </p:tnLst>
  </p:timing>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Lst>
  <p:timing>
    <p:tnLst>
      <p:par>
        <p:cTn id="1" dur="indefinite" restart="never" nodeType="tmRoot"/>
      </p:par>
    </p:tnLst>
  </p:timing>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iming>
    <p:tnLst>
      <p:par>
        <p:cTn id="1" dur="indefinite" restart="never" nodeType="tmRoot"/>
      </p:par>
    </p:tnLst>
  </p:timing>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smtClean="0">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Lst>
  <p:timing>
    <p:tnLst>
      <p:par>
        <p:cTn id="1" dur="indefinite" restart="never" nodeType="tmRoot"/>
      </p:par>
    </p:tnLst>
  </p:timing>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43.xml"/><Relationship Id="rId3" Type="http://schemas.openxmlformats.org/officeDocument/2006/relationships/image" Target="../media/image5.png"/><Relationship Id="rId2" Type="http://schemas.microsoft.com/office/2007/relationships/media" Target="../media/audio1.wav"/><Relationship Id="rId1" Type="http://schemas.openxmlformats.org/officeDocument/2006/relationships/audio" Target="../media/audio1.wav"/></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3.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43.xml"/><Relationship Id="rId2" Type="http://schemas.microsoft.com/office/2007/relationships/hdphoto" Target="../media/hdphoto2.wdp"/><Relationship Id="rId1" Type="http://schemas.openxmlformats.org/officeDocument/2006/relationships/image" Target="../media/image10.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43.xml"/><Relationship Id="rId2" Type="http://schemas.openxmlformats.org/officeDocument/2006/relationships/image" Target="../media/image7.png"/><Relationship Id="rId1"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3.xml"/></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slideLayout" Target="../slideLayouts/slideLayout43.xml"/><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image" Target="../media/image1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3.xml"/></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43.xml"/><Relationship Id="rId2" Type="http://schemas.openxmlformats.org/officeDocument/2006/relationships/image" Target="../media/image7.png"/><Relationship Id="rId1" Type="http://schemas.openxmlformats.org/officeDocument/2006/relationships/image" Target="../media/image6.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3.xml"/><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3.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文本框 6"/>
          <p:cNvSpPr txBox="1"/>
          <p:nvPr/>
        </p:nvSpPr>
        <p:spPr>
          <a:xfrm>
            <a:off x="2644962" y="3035062"/>
            <a:ext cx="6914674" cy="1015663"/>
          </a:xfrm>
          <a:prstGeom prst="rect">
            <a:avLst/>
          </a:prstGeom>
          <a:solidFill>
            <a:srgbClr val="03B9CE"/>
          </a:solidFill>
          <a:ln w="152400">
            <a:solidFill>
              <a:srgbClr val="03B9CE"/>
            </a:solidFill>
          </a:ln>
          <a:effectLst>
            <a:outerShdw blurRad="215900" dist="50800" dir="5400000" algn="ctr" rotWithShape="0">
              <a:srgbClr val="000000">
                <a:alpha val="80000"/>
              </a:srgbClr>
            </a:outerShdw>
          </a:effectLst>
          <a:scene3d>
            <a:camera prst="orthographicFront"/>
            <a:lightRig rig="threePt" dir="t"/>
          </a:scene3d>
          <a:sp3d>
            <a:bevelT w="190500" h="38100"/>
          </a:sp3d>
        </p:spPr>
        <p:txBody>
          <a:bodyPr wrap="square" rtlCol="0">
            <a:spAutoFit/>
          </a:bodyPr>
          <a:lstStyle/>
          <a:p>
            <a:pPr algn="ctr"/>
            <a:r>
              <a:rPr lang="zh-CN" altLang="en-US" sz="6000" dirty="0" smtClean="0">
                <a:solidFill>
                  <a:schemeClr val="bg1"/>
                </a:solidFill>
                <a:latin typeface="微软雅黑" panose="020B0503020204020204" pitchFamily="34" charset="-122"/>
                <a:ea typeface="微软雅黑" panose="020B0503020204020204" pitchFamily="34" charset="-122"/>
              </a:rPr>
              <a:t>月度</a:t>
            </a:r>
            <a:r>
              <a:rPr lang="en-US" altLang="zh-CN" sz="6000" dirty="0" smtClean="0">
                <a:solidFill>
                  <a:schemeClr val="bg1"/>
                </a:solidFill>
                <a:latin typeface="微软雅黑" panose="020B0503020204020204" pitchFamily="34" charset="-122"/>
                <a:ea typeface="微软雅黑" panose="020B0503020204020204" pitchFamily="34" charset="-122"/>
              </a:rPr>
              <a:t>/</a:t>
            </a:r>
            <a:r>
              <a:rPr lang="zh-CN" altLang="en-US" sz="6000" dirty="0" smtClean="0">
                <a:solidFill>
                  <a:schemeClr val="bg1"/>
                </a:solidFill>
                <a:latin typeface="微软雅黑" panose="020B0503020204020204" pitchFamily="34" charset="-122"/>
                <a:ea typeface="微软雅黑" panose="020B0503020204020204" pitchFamily="34" charset="-122"/>
              </a:rPr>
              <a:t>季度</a:t>
            </a:r>
            <a:r>
              <a:rPr lang="zh-CN" altLang="en-US" sz="6000" b="1" dirty="0" smtClean="0">
                <a:solidFill>
                  <a:schemeClr val="bg1"/>
                </a:solidFill>
                <a:latin typeface="微软雅黑" panose="020B0503020204020204" pitchFamily="34" charset="-122"/>
                <a:ea typeface="微软雅黑" panose="020B0503020204020204" pitchFamily="34" charset="-122"/>
              </a:rPr>
              <a:t>工作总结</a:t>
            </a:r>
            <a:endParaRPr lang="zh-CN" altLang="en-US" sz="6000" b="1" dirty="0">
              <a:solidFill>
                <a:schemeClr val="bg1"/>
              </a:solidFill>
              <a:latin typeface="微软雅黑" panose="020B0503020204020204" pitchFamily="34" charset="-122"/>
              <a:ea typeface="微软雅黑" panose="020B0503020204020204" pitchFamily="34" charset="-122"/>
            </a:endParaRPr>
          </a:p>
        </p:txBody>
      </p:sp>
      <p:pic>
        <p:nvPicPr>
          <p:cNvPr id="100" name="dubuque精美钢琴曲">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30714" y="-1466392"/>
            <a:ext cx="609600" cy="609600"/>
          </a:xfrm>
          <a:prstGeom prst="rect">
            <a:avLst/>
          </a:prstGeom>
        </p:spPr>
      </p:pic>
      <p:sp>
        <p:nvSpPr>
          <p:cNvPr id="46" name="文本框 6"/>
          <p:cNvSpPr txBox="1"/>
          <p:nvPr/>
        </p:nvSpPr>
        <p:spPr>
          <a:xfrm>
            <a:off x="4173621" y="1053842"/>
            <a:ext cx="3820278" cy="1862048"/>
          </a:xfrm>
          <a:prstGeom prst="rect">
            <a:avLst/>
          </a:prstGeom>
          <a:noFill/>
          <a:scene3d>
            <a:camera prst="orthographicFront"/>
            <a:lightRig rig="threePt" dir="t"/>
          </a:scene3d>
          <a:sp3d>
            <a:bevelT w="190500"/>
          </a:sp3d>
        </p:spPr>
        <p:txBody>
          <a:bodyPr wrap="none" rtlCol="0">
            <a:spAutoFit/>
          </a:bodyPr>
          <a:lstStyle/>
          <a:p>
            <a:pPr algn="ctr"/>
            <a:r>
              <a:rPr lang="en-US" altLang="zh-CN" sz="11500" b="1" dirty="0" smtClean="0">
                <a:solidFill>
                  <a:srgbClr val="03B9CE"/>
                </a:solidFill>
                <a:latin typeface="微软雅黑" panose="020B0503020204020204" pitchFamily="34" charset="-122"/>
                <a:ea typeface="微软雅黑" panose="020B0503020204020204" pitchFamily="34" charset="-122"/>
              </a:rPr>
              <a:t>2</a:t>
            </a:r>
            <a:r>
              <a:rPr lang="en-US" altLang="zh-CN" sz="11500" b="1" dirty="0" smtClean="0">
                <a:solidFill>
                  <a:srgbClr val="88AF20"/>
                </a:solidFill>
                <a:latin typeface="微软雅黑" panose="020B0503020204020204" pitchFamily="34" charset="-122"/>
                <a:ea typeface="微软雅黑" panose="020B0503020204020204" pitchFamily="34" charset="-122"/>
              </a:rPr>
              <a:t>0</a:t>
            </a:r>
            <a:r>
              <a:rPr lang="en-US" altLang="zh-CN" sz="11500" b="1" dirty="0" smtClean="0">
                <a:solidFill>
                  <a:srgbClr val="F0A901"/>
                </a:solidFill>
                <a:latin typeface="微软雅黑" panose="020B0503020204020204" pitchFamily="34" charset="-122"/>
                <a:ea typeface="微软雅黑" panose="020B0503020204020204" pitchFamily="34" charset="-122"/>
              </a:rPr>
              <a:t>1</a:t>
            </a:r>
            <a:r>
              <a:rPr lang="en-US" altLang="zh-CN" sz="11500" b="1" dirty="0">
                <a:solidFill>
                  <a:srgbClr val="E36652"/>
                </a:solidFill>
                <a:latin typeface="微软雅黑" panose="020B0503020204020204" pitchFamily="34" charset="-122"/>
                <a:ea typeface="微软雅黑" panose="020B0503020204020204" pitchFamily="34" charset="-122"/>
              </a:rPr>
              <a:t>8</a:t>
            </a:r>
            <a:endParaRPr lang="zh-CN" altLang="en-US" sz="11500" b="1" dirty="0">
              <a:solidFill>
                <a:srgbClr val="E36652"/>
              </a:solidFill>
              <a:latin typeface="微软雅黑" panose="020B0503020204020204" pitchFamily="34" charset="-122"/>
              <a:ea typeface="微软雅黑" panose="020B0503020204020204" pitchFamily="34" charset="-122"/>
            </a:endParaRPr>
          </a:p>
        </p:txBody>
      </p:sp>
      <p:sp>
        <p:nvSpPr>
          <p:cNvPr id="47" name="文本框 6"/>
          <p:cNvSpPr txBox="1"/>
          <p:nvPr/>
        </p:nvSpPr>
        <p:spPr>
          <a:xfrm>
            <a:off x="4156982" y="4739887"/>
            <a:ext cx="3853555" cy="523220"/>
          </a:xfrm>
          <a:prstGeom prst="rect">
            <a:avLst/>
          </a:prstGeom>
          <a:noFill/>
        </p:spPr>
        <p:txBody>
          <a:bodyPr wrap="none" rtlCol="0">
            <a:spAutoFit/>
          </a:bodyPr>
          <a:lstStyle/>
          <a:p>
            <a:pPr algn="ctr"/>
            <a:r>
              <a:rPr lang="en-US" altLang="zh-CN" sz="2800" b="1" dirty="0" smtClean="0">
                <a:solidFill>
                  <a:schemeClr val="bg1">
                    <a:lumMod val="50000"/>
                  </a:schemeClr>
                </a:solidFill>
                <a:latin typeface="微软雅黑" panose="020B0503020204020204" pitchFamily="34" charset="-122"/>
                <a:ea typeface="微软雅黑" panose="020B0503020204020204" pitchFamily="34" charset="-122"/>
              </a:rPr>
              <a:t>LOGO </a:t>
            </a:r>
            <a:r>
              <a:rPr lang="zh-CN" altLang="en-US" sz="2800" b="1" dirty="0" smtClean="0">
                <a:solidFill>
                  <a:schemeClr val="bg1">
                    <a:lumMod val="50000"/>
                  </a:schemeClr>
                </a:solidFill>
                <a:latin typeface="微软雅黑" panose="020B0503020204020204" pitchFamily="34" charset="-122"/>
                <a:ea typeface="微软雅黑" panose="020B0503020204020204" pitchFamily="34" charset="-122"/>
              </a:rPr>
              <a:t>某某某有限公司</a:t>
            </a:r>
            <a:endParaRPr lang="zh-CN" altLang="en-US" sz="28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8" name="矩形 47"/>
          <p:cNvSpPr/>
          <p:nvPr/>
        </p:nvSpPr>
        <p:spPr>
          <a:xfrm>
            <a:off x="3532521" y="5345390"/>
            <a:ext cx="5097177" cy="460375"/>
          </a:xfrm>
          <a:prstGeom prst="rect">
            <a:avLst/>
          </a:prstGeom>
        </p:spPr>
        <p:txBody>
          <a:bodyPr wrap="square">
            <a:spAutoFit/>
          </a:bodyPr>
          <a:lstStyle/>
          <a:p>
            <a:pPr algn="ct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rPr>
              <a:t>汇报人：尚景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rPr>
              <a:t>2018.07.28 </a:t>
            </a:r>
            <a:endParaRPr lang="zh-CN" altLang="en-US" sz="240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61" name="组合 60"/>
          <p:cNvGrpSpPr/>
          <p:nvPr/>
        </p:nvGrpSpPr>
        <p:grpSpPr>
          <a:xfrm flipH="1" flipV="1">
            <a:off x="10023147" y="5116892"/>
            <a:ext cx="2058018" cy="1633788"/>
            <a:chOff x="3419345" y="385660"/>
            <a:chExt cx="1447546" cy="1149156"/>
          </a:xfrm>
        </p:grpSpPr>
        <p:sp>
          <p:nvSpPr>
            <p:cNvPr id="62" name="椭圆 61"/>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3" name="椭圆 62"/>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4" name="椭圆 63"/>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5" name="椭圆 64"/>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66" name="组合 65"/>
          <p:cNvGrpSpPr/>
          <p:nvPr/>
        </p:nvGrpSpPr>
        <p:grpSpPr>
          <a:xfrm>
            <a:off x="117145" y="112253"/>
            <a:ext cx="2058018" cy="1633788"/>
            <a:chOff x="3419345" y="385660"/>
            <a:chExt cx="1447546" cy="1149156"/>
          </a:xfrm>
        </p:grpSpPr>
        <p:sp>
          <p:nvSpPr>
            <p:cNvPr id="67" name="椭圆 66"/>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8" name="椭圆 67"/>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9" name="椭圆 68"/>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70" name="椭圆 69"/>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0"/>
                                        </p:tgtEl>
                                      </p:cBhvr>
                                    </p:cmd>
                                  </p:childTnLst>
                                </p:cTn>
                              </p:par>
                              <p:par>
                                <p:cTn id="7" presetID="53" presetClass="entr" presetSubtype="16" fill="hold" nodeType="withEffect">
                                  <p:stCondLst>
                                    <p:cond delay="0"/>
                                  </p:stCondLst>
                                  <p:childTnLst>
                                    <p:set>
                                      <p:cBhvr>
                                        <p:cTn id="8" dur="1" fill="hold">
                                          <p:stCondLst>
                                            <p:cond delay="0"/>
                                          </p:stCondLst>
                                        </p:cTn>
                                        <p:tgtEl>
                                          <p:spTgt spid="61"/>
                                        </p:tgtEl>
                                        <p:attrNameLst>
                                          <p:attrName>style.visibility</p:attrName>
                                        </p:attrNameLst>
                                      </p:cBhvr>
                                      <p:to>
                                        <p:strVal val="visible"/>
                                      </p:to>
                                    </p:set>
                                    <p:anim calcmode="lin" valueType="num">
                                      <p:cBhvr>
                                        <p:cTn id="9" dur="750" fill="hold"/>
                                        <p:tgtEl>
                                          <p:spTgt spid="61"/>
                                        </p:tgtEl>
                                        <p:attrNameLst>
                                          <p:attrName>ppt_w</p:attrName>
                                        </p:attrNameLst>
                                      </p:cBhvr>
                                      <p:tavLst>
                                        <p:tav tm="0">
                                          <p:val>
                                            <p:fltVal val="0"/>
                                          </p:val>
                                        </p:tav>
                                        <p:tav tm="100000">
                                          <p:val>
                                            <p:strVal val="#ppt_w"/>
                                          </p:val>
                                        </p:tav>
                                      </p:tavLst>
                                    </p:anim>
                                    <p:anim calcmode="lin" valueType="num">
                                      <p:cBhvr>
                                        <p:cTn id="10" dur="750" fill="hold"/>
                                        <p:tgtEl>
                                          <p:spTgt spid="61"/>
                                        </p:tgtEl>
                                        <p:attrNameLst>
                                          <p:attrName>ppt_h</p:attrName>
                                        </p:attrNameLst>
                                      </p:cBhvr>
                                      <p:tavLst>
                                        <p:tav tm="0">
                                          <p:val>
                                            <p:fltVal val="0"/>
                                          </p:val>
                                        </p:tav>
                                        <p:tav tm="100000">
                                          <p:val>
                                            <p:strVal val="#ppt_h"/>
                                          </p:val>
                                        </p:tav>
                                      </p:tavLst>
                                    </p:anim>
                                    <p:animEffect transition="in" filter="fade">
                                      <p:cBhvr>
                                        <p:cTn id="11" dur="750"/>
                                        <p:tgtEl>
                                          <p:spTgt spid="61"/>
                                        </p:tgtEl>
                                      </p:cBhvr>
                                    </p:animEffect>
                                  </p:childTnLst>
                                </p:cTn>
                              </p:par>
                              <p:par>
                                <p:cTn id="12" presetID="53" presetClass="entr" presetSubtype="16" fill="hold" nodeType="withEffect">
                                  <p:stCondLst>
                                    <p:cond delay="0"/>
                                  </p:stCondLst>
                                  <p:childTnLst>
                                    <p:set>
                                      <p:cBhvr>
                                        <p:cTn id="13" dur="1" fill="hold">
                                          <p:stCondLst>
                                            <p:cond delay="0"/>
                                          </p:stCondLst>
                                        </p:cTn>
                                        <p:tgtEl>
                                          <p:spTgt spid="66"/>
                                        </p:tgtEl>
                                        <p:attrNameLst>
                                          <p:attrName>style.visibility</p:attrName>
                                        </p:attrNameLst>
                                      </p:cBhvr>
                                      <p:to>
                                        <p:strVal val="visible"/>
                                      </p:to>
                                    </p:set>
                                    <p:anim calcmode="lin" valueType="num">
                                      <p:cBhvr>
                                        <p:cTn id="14" dur="750" fill="hold"/>
                                        <p:tgtEl>
                                          <p:spTgt spid="66"/>
                                        </p:tgtEl>
                                        <p:attrNameLst>
                                          <p:attrName>ppt_w</p:attrName>
                                        </p:attrNameLst>
                                      </p:cBhvr>
                                      <p:tavLst>
                                        <p:tav tm="0">
                                          <p:val>
                                            <p:fltVal val="0"/>
                                          </p:val>
                                        </p:tav>
                                        <p:tav tm="100000">
                                          <p:val>
                                            <p:strVal val="#ppt_w"/>
                                          </p:val>
                                        </p:tav>
                                      </p:tavLst>
                                    </p:anim>
                                    <p:anim calcmode="lin" valueType="num">
                                      <p:cBhvr>
                                        <p:cTn id="15" dur="750" fill="hold"/>
                                        <p:tgtEl>
                                          <p:spTgt spid="66"/>
                                        </p:tgtEl>
                                        <p:attrNameLst>
                                          <p:attrName>ppt_h</p:attrName>
                                        </p:attrNameLst>
                                      </p:cBhvr>
                                      <p:tavLst>
                                        <p:tav tm="0">
                                          <p:val>
                                            <p:fltVal val="0"/>
                                          </p:val>
                                        </p:tav>
                                        <p:tav tm="100000">
                                          <p:val>
                                            <p:strVal val="#ppt_h"/>
                                          </p:val>
                                        </p:tav>
                                      </p:tavLst>
                                    </p:anim>
                                    <p:animEffect transition="in" filter="fade">
                                      <p:cBhvr>
                                        <p:cTn id="16" dur="750"/>
                                        <p:tgtEl>
                                          <p:spTgt spid="66"/>
                                        </p:tgtEl>
                                      </p:cBhvr>
                                    </p:animEffect>
                                  </p:childTnLst>
                                </p:cTn>
                              </p:par>
                            </p:childTnLst>
                          </p:cTn>
                        </p:par>
                        <p:par>
                          <p:cTn id="17" fill="hold">
                            <p:stCondLst>
                              <p:cond delay="0"/>
                            </p:stCondLst>
                            <p:childTnLst>
                              <p:par>
                                <p:cTn id="18" presetID="56" presetClass="entr" presetSubtype="0" fill="hold" grpId="0" nodeType="afterEffect">
                                  <p:stCondLst>
                                    <p:cond delay="0"/>
                                  </p:stCondLst>
                                  <p:iterate type="lt">
                                    <p:tmPct val="10000"/>
                                  </p:iterate>
                                  <p:childTnLst>
                                    <p:set>
                                      <p:cBhvr>
                                        <p:cTn id="19" dur="1" fill="hold">
                                          <p:stCondLst>
                                            <p:cond delay="0"/>
                                          </p:stCondLst>
                                        </p:cTn>
                                        <p:tgtEl>
                                          <p:spTgt spid="50"/>
                                        </p:tgtEl>
                                        <p:attrNameLst>
                                          <p:attrName>style.visibility</p:attrName>
                                        </p:attrNameLst>
                                      </p:cBhvr>
                                      <p:to>
                                        <p:strVal val="visible"/>
                                      </p:to>
                                    </p:set>
                                    <p:anim by="(-#ppt_w*2)" calcmode="lin" valueType="num">
                                      <p:cBhvr rctx="PPT">
                                        <p:cTn id="20" dur="375" autoRev="1" fill="hold">
                                          <p:stCondLst>
                                            <p:cond delay="0"/>
                                          </p:stCondLst>
                                        </p:cTn>
                                        <p:tgtEl>
                                          <p:spTgt spid="50"/>
                                        </p:tgtEl>
                                        <p:attrNameLst>
                                          <p:attrName>ppt_w</p:attrName>
                                        </p:attrNameLst>
                                      </p:cBhvr>
                                    </p:anim>
                                    <p:anim by="(#ppt_w*0.50)" calcmode="lin" valueType="num">
                                      <p:cBhvr>
                                        <p:cTn id="21" dur="375" decel="50000" autoRev="1" fill="hold">
                                          <p:stCondLst>
                                            <p:cond delay="0"/>
                                          </p:stCondLst>
                                        </p:cTn>
                                        <p:tgtEl>
                                          <p:spTgt spid="50"/>
                                        </p:tgtEl>
                                        <p:attrNameLst>
                                          <p:attrName>ppt_x</p:attrName>
                                        </p:attrNameLst>
                                      </p:cBhvr>
                                    </p:anim>
                                    <p:anim from="(-#ppt_h/2)" to="(#ppt_y)" calcmode="lin" valueType="num">
                                      <p:cBhvr>
                                        <p:cTn id="22" dur="750" fill="hold">
                                          <p:stCondLst>
                                            <p:cond delay="0"/>
                                          </p:stCondLst>
                                        </p:cTn>
                                        <p:tgtEl>
                                          <p:spTgt spid="50"/>
                                        </p:tgtEl>
                                        <p:attrNameLst>
                                          <p:attrName>ppt_y</p:attrName>
                                        </p:attrNameLst>
                                      </p:cBhvr>
                                    </p:anim>
                                    <p:animRot by="21600000">
                                      <p:cBhvr>
                                        <p:cTn id="23" dur="750" fill="hold">
                                          <p:stCondLst>
                                            <p:cond delay="0"/>
                                          </p:stCondLst>
                                        </p:cTn>
                                        <p:tgtEl>
                                          <p:spTgt spid="50"/>
                                        </p:tgtEl>
                                        <p:attrNameLst>
                                          <p:attrName>r</p:attrName>
                                        </p:attrNameLst>
                                      </p:cBhvr>
                                    </p:animRot>
                                  </p:childTnLst>
                                </p:cTn>
                              </p:par>
                              <p:par>
                                <p:cTn id="24" presetID="56" presetClass="entr" presetSubtype="0" fill="hold" grpId="0" nodeType="withEffect">
                                  <p:stCondLst>
                                    <p:cond delay="500"/>
                                  </p:stCondLst>
                                  <p:iterate type="lt">
                                    <p:tmPct val="10000"/>
                                  </p:iterate>
                                  <p:childTnLst>
                                    <p:set>
                                      <p:cBhvr>
                                        <p:cTn id="25" dur="1" fill="hold">
                                          <p:stCondLst>
                                            <p:cond delay="0"/>
                                          </p:stCondLst>
                                        </p:cTn>
                                        <p:tgtEl>
                                          <p:spTgt spid="46"/>
                                        </p:tgtEl>
                                        <p:attrNameLst>
                                          <p:attrName>style.visibility</p:attrName>
                                        </p:attrNameLst>
                                      </p:cBhvr>
                                      <p:to>
                                        <p:strVal val="visible"/>
                                      </p:to>
                                    </p:set>
                                    <p:anim by="(-#ppt_w*2)" calcmode="lin" valueType="num">
                                      <p:cBhvr rctx="PPT">
                                        <p:cTn id="26" dur="375" autoRev="1" fill="hold">
                                          <p:stCondLst>
                                            <p:cond delay="0"/>
                                          </p:stCondLst>
                                        </p:cTn>
                                        <p:tgtEl>
                                          <p:spTgt spid="46"/>
                                        </p:tgtEl>
                                        <p:attrNameLst>
                                          <p:attrName>ppt_w</p:attrName>
                                        </p:attrNameLst>
                                      </p:cBhvr>
                                    </p:anim>
                                    <p:anim by="(#ppt_w*0.50)" calcmode="lin" valueType="num">
                                      <p:cBhvr>
                                        <p:cTn id="27" dur="375" decel="50000" autoRev="1" fill="hold">
                                          <p:stCondLst>
                                            <p:cond delay="0"/>
                                          </p:stCondLst>
                                        </p:cTn>
                                        <p:tgtEl>
                                          <p:spTgt spid="46"/>
                                        </p:tgtEl>
                                        <p:attrNameLst>
                                          <p:attrName>ppt_x</p:attrName>
                                        </p:attrNameLst>
                                      </p:cBhvr>
                                    </p:anim>
                                    <p:anim from="(-#ppt_h/2)" to="(#ppt_y)" calcmode="lin" valueType="num">
                                      <p:cBhvr>
                                        <p:cTn id="28" dur="750" fill="hold">
                                          <p:stCondLst>
                                            <p:cond delay="0"/>
                                          </p:stCondLst>
                                        </p:cTn>
                                        <p:tgtEl>
                                          <p:spTgt spid="46"/>
                                        </p:tgtEl>
                                        <p:attrNameLst>
                                          <p:attrName>ppt_y</p:attrName>
                                        </p:attrNameLst>
                                      </p:cBhvr>
                                    </p:anim>
                                    <p:animRot by="21600000">
                                      <p:cBhvr>
                                        <p:cTn id="29" dur="750" fill="hold">
                                          <p:stCondLst>
                                            <p:cond delay="0"/>
                                          </p:stCondLst>
                                        </p:cTn>
                                        <p:tgtEl>
                                          <p:spTgt spid="46"/>
                                        </p:tgtEl>
                                        <p:attrNameLst>
                                          <p:attrName>r</p:attrName>
                                        </p:attrNameLst>
                                      </p:cBhvr>
                                    </p:animRot>
                                  </p:childTnLst>
                                </p:cTn>
                              </p:par>
                            </p:childTnLst>
                          </p:cTn>
                        </p:par>
                        <p:par>
                          <p:cTn id="30" fill="hold">
                            <p:stCondLst>
                              <p:cond delay="2224"/>
                            </p:stCondLst>
                            <p:childTnLst>
                              <p:par>
                                <p:cTn id="31" presetID="56" presetClass="entr" presetSubtype="0" fill="hold" grpId="0" nodeType="afterEffect">
                                  <p:stCondLst>
                                    <p:cond delay="0"/>
                                  </p:stCondLst>
                                  <p:iterate type="lt">
                                    <p:tmPct val="10000"/>
                                  </p:iterate>
                                  <p:childTnLst>
                                    <p:set>
                                      <p:cBhvr>
                                        <p:cTn id="32" dur="1" fill="hold">
                                          <p:stCondLst>
                                            <p:cond delay="0"/>
                                          </p:stCondLst>
                                        </p:cTn>
                                        <p:tgtEl>
                                          <p:spTgt spid="47"/>
                                        </p:tgtEl>
                                        <p:attrNameLst>
                                          <p:attrName>style.visibility</p:attrName>
                                        </p:attrNameLst>
                                      </p:cBhvr>
                                      <p:to>
                                        <p:strVal val="visible"/>
                                      </p:to>
                                    </p:set>
                                    <p:anim by="(-#ppt_w*2)" calcmode="lin" valueType="num">
                                      <p:cBhvr rctx="PPT">
                                        <p:cTn id="33" dur="500" autoRev="1" fill="hold">
                                          <p:stCondLst>
                                            <p:cond delay="0"/>
                                          </p:stCondLst>
                                        </p:cTn>
                                        <p:tgtEl>
                                          <p:spTgt spid="47"/>
                                        </p:tgtEl>
                                        <p:attrNameLst>
                                          <p:attrName>ppt_w</p:attrName>
                                        </p:attrNameLst>
                                      </p:cBhvr>
                                    </p:anim>
                                    <p:anim by="(#ppt_w*0.50)" calcmode="lin" valueType="num">
                                      <p:cBhvr>
                                        <p:cTn id="34" dur="500" decel="50000" autoRev="1" fill="hold">
                                          <p:stCondLst>
                                            <p:cond delay="0"/>
                                          </p:stCondLst>
                                        </p:cTn>
                                        <p:tgtEl>
                                          <p:spTgt spid="47"/>
                                        </p:tgtEl>
                                        <p:attrNameLst>
                                          <p:attrName>ppt_x</p:attrName>
                                        </p:attrNameLst>
                                      </p:cBhvr>
                                    </p:anim>
                                    <p:anim from="(-#ppt_h/2)" to="(#ppt_y)" calcmode="lin" valueType="num">
                                      <p:cBhvr>
                                        <p:cTn id="35" dur="1000" fill="hold">
                                          <p:stCondLst>
                                            <p:cond delay="0"/>
                                          </p:stCondLst>
                                        </p:cTn>
                                        <p:tgtEl>
                                          <p:spTgt spid="47"/>
                                        </p:tgtEl>
                                        <p:attrNameLst>
                                          <p:attrName>ppt_y</p:attrName>
                                        </p:attrNameLst>
                                      </p:cBhvr>
                                    </p:anim>
                                    <p:animRot by="21600000">
                                      <p:cBhvr>
                                        <p:cTn id="36" dur="1000" fill="hold">
                                          <p:stCondLst>
                                            <p:cond delay="0"/>
                                          </p:stCondLst>
                                        </p:cTn>
                                        <p:tgtEl>
                                          <p:spTgt spid="47"/>
                                        </p:tgtEl>
                                        <p:attrNameLst>
                                          <p:attrName>r</p:attrName>
                                        </p:attrNameLst>
                                      </p:cBhvr>
                                    </p:animRot>
                                  </p:childTnLst>
                                </p:cTn>
                              </p:par>
                            </p:childTnLst>
                          </p:cTn>
                        </p:par>
                        <p:par>
                          <p:cTn id="37" fill="hold">
                            <p:stCondLst>
                              <p:cond delay="4324"/>
                            </p:stCondLst>
                            <p:childTnLst>
                              <p:par>
                                <p:cTn id="38" presetID="56" presetClass="entr" presetSubtype="0" fill="hold" grpId="0" nodeType="afterEffect">
                                  <p:stCondLst>
                                    <p:cond delay="0"/>
                                  </p:stCondLst>
                                  <p:iterate type="lt">
                                    <p:tmPct val="10000"/>
                                  </p:iterate>
                                  <p:childTnLst>
                                    <p:set>
                                      <p:cBhvr>
                                        <p:cTn id="39" dur="1" fill="hold">
                                          <p:stCondLst>
                                            <p:cond delay="0"/>
                                          </p:stCondLst>
                                        </p:cTn>
                                        <p:tgtEl>
                                          <p:spTgt spid="48"/>
                                        </p:tgtEl>
                                        <p:attrNameLst>
                                          <p:attrName>style.visibility</p:attrName>
                                        </p:attrNameLst>
                                      </p:cBhvr>
                                      <p:to>
                                        <p:strVal val="visible"/>
                                      </p:to>
                                    </p:set>
                                    <p:anim by="(-#ppt_w*2)" calcmode="lin" valueType="num">
                                      <p:cBhvr rctx="PPT">
                                        <p:cTn id="40" dur="375" autoRev="1" fill="hold">
                                          <p:stCondLst>
                                            <p:cond delay="0"/>
                                          </p:stCondLst>
                                        </p:cTn>
                                        <p:tgtEl>
                                          <p:spTgt spid="48"/>
                                        </p:tgtEl>
                                        <p:attrNameLst>
                                          <p:attrName>ppt_w</p:attrName>
                                        </p:attrNameLst>
                                      </p:cBhvr>
                                    </p:anim>
                                    <p:anim by="(#ppt_w*0.50)" calcmode="lin" valueType="num">
                                      <p:cBhvr>
                                        <p:cTn id="41" dur="375" decel="50000" autoRev="1" fill="hold">
                                          <p:stCondLst>
                                            <p:cond delay="0"/>
                                          </p:stCondLst>
                                        </p:cTn>
                                        <p:tgtEl>
                                          <p:spTgt spid="48"/>
                                        </p:tgtEl>
                                        <p:attrNameLst>
                                          <p:attrName>ppt_x</p:attrName>
                                        </p:attrNameLst>
                                      </p:cBhvr>
                                    </p:anim>
                                    <p:anim from="(-#ppt_h/2)" to="(#ppt_y)" calcmode="lin" valueType="num">
                                      <p:cBhvr>
                                        <p:cTn id="42" dur="750" fill="hold">
                                          <p:stCondLst>
                                            <p:cond delay="0"/>
                                          </p:stCondLst>
                                        </p:cTn>
                                        <p:tgtEl>
                                          <p:spTgt spid="48"/>
                                        </p:tgtEl>
                                        <p:attrNameLst>
                                          <p:attrName>ppt_y</p:attrName>
                                        </p:attrNameLst>
                                      </p:cBhvr>
                                    </p:anim>
                                    <p:animRot by="21600000">
                                      <p:cBhvr>
                                        <p:cTn id="43" dur="750" fill="hold">
                                          <p:stCondLst>
                                            <p:cond delay="0"/>
                                          </p:stCondLst>
                                        </p:cTn>
                                        <p:tgtEl>
                                          <p:spTgt spid="4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4" repeatCount="indefinite" fill="hold" display="0">
                  <p:stCondLst>
                    <p:cond delay="indefinite"/>
                  </p:stCondLst>
                  <p:endCondLst>
                    <p:cond evt="onStopAudio" delay="0">
                      <p:tgtEl>
                        <p:sldTgt/>
                      </p:tgtEl>
                    </p:cond>
                  </p:endCondLst>
                </p:cTn>
                <p:tgtEl>
                  <p:spTgt spid="100"/>
                </p:tgtEl>
              </p:cMediaNode>
            </p:audio>
          </p:childTnLst>
        </p:cTn>
      </p:par>
    </p:tnLst>
    <p:bldLst>
      <p:bldP spid="50" grpId="0" animBg="1"/>
      <p:bldP spid="46" grpId="0"/>
      <p:bldP spid="47" grpId="0"/>
      <p:bldP spid="4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630085" y="1537354"/>
            <a:ext cx="1447546" cy="1149156"/>
            <a:chOff x="3419345" y="385660"/>
            <a:chExt cx="1447546" cy="1149156"/>
          </a:xfrm>
        </p:grpSpPr>
        <p:sp>
          <p:nvSpPr>
            <p:cNvPr id="3" name="椭圆 2"/>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 name="椭圆 3"/>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5" name="椭圆 4"/>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 name="椭圆 5"/>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7" name="组合 6"/>
          <p:cNvGrpSpPr/>
          <p:nvPr/>
        </p:nvGrpSpPr>
        <p:grpSpPr>
          <a:xfrm flipH="1" flipV="1">
            <a:off x="7109618" y="1979815"/>
            <a:ext cx="1447546" cy="1149156"/>
            <a:chOff x="3419345" y="385660"/>
            <a:chExt cx="1447546" cy="1149156"/>
          </a:xfrm>
        </p:grpSpPr>
        <p:sp>
          <p:nvSpPr>
            <p:cNvPr id="8" name="椭圆 7"/>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9" name="椭圆 8"/>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0" name="椭圆 9"/>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1" name="椭圆 10"/>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12" name="组合 11"/>
          <p:cNvGrpSpPr/>
          <p:nvPr/>
        </p:nvGrpSpPr>
        <p:grpSpPr>
          <a:xfrm>
            <a:off x="5087458" y="1371094"/>
            <a:ext cx="1996576" cy="1996574"/>
            <a:chOff x="3606461" y="1664340"/>
            <a:chExt cx="1040024" cy="1040024"/>
          </a:xfrm>
        </p:grpSpPr>
        <p:sp>
          <p:nvSpPr>
            <p:cNvPr id="13" name="椭圆 12"/>
            <p:cNvSpPr/>
            <p:nvPr/>
          </p:nvSpPr>
          <p:spPr>
            <a:xfrm>
              <a:off x="3606461" y="1664340"/>
              <a:ext cx="1040024" cy="1040024"/>
            </a:xfrm>
            <a:prstGeom prst="ellipse">
              <a:avLst/>
            </a:prstGeom>
            <a:solidFill>
              <a:srgbClr val="03B9CE"/>
            </a:solidFill>
            <a:ln w="44450" cap="flat" cmpd="sng" algn="ctr">
              <a:noFill/>
              <a:prstDash val="solid"/>
            </a:ln>
            <a:effectLst>
              <a:outerShdw blurRad="215900" dist="27940" dir="5400000" algn="ctr">
                <a:srgbClr val="000000">
                  <a:alpha val="80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4" name="文本框 1"/>
            <p:cNvSpPr txBox="1"/>
            <p:nvPr/>
          </p:nvSpPr>
          <p:spPr>
            <a:xfrm>
              <a:off x="3936496" y="1813627"/>
              <a:ext cx="426023" cy="689385"/>
            </a:xfrm>
            <a:prstGeom prst="rect">
              <a:avLst/>
            </a:prstGeom>
            <a:noFill/>
          </p:spPr>
          <p:txBody>
            <a:bodyPr wrap="none" rtlCol="0">
              <a:spAutoFit/>
            </a:bodyPr>
            <a:lstStyle/>
            <a:p>
              <a:pPr algn="ctr"/>
              <a:r>
                <a:rPr lang="en-US" altLang="zh-CN" sz="8000" b="1" dirty="0" smtClean="0">
                  <a:solidFill>
                    <a:schemeClr val="bg1"/>
                  </a:solidFill>
                  <a:latin typeface="微软雅黑" panose="020B0503020204020204" pitchFamily="34" charset="-122"/>
                  <a:ea typeface="微软雅黑" panose="020B0503020204020204" pitchFamily="34" charset="-122"/>
                </a:rPr>
                <a:t>2</a:t>
              </a:r>
              <a:endParaRPr lang="zh-CN" altLang="en-US" sz="8000" b="1" dirty="0">
                <a:solidFill>
                  <a:schemeClr val="bg1"/>
                </a:solidFill>
                <a:latin typeface="微软雅黑" panose="020B0503020204020204" pitchFamily="34" charset="-122"/>
                <a:ea typeface="微软雅黑" panose="020B0503020204020204" pitchFamily="34" charset="-122"/>
              </a:endParaRPr>
            </a:p>
          </p:txBody>
        </p:sp>
      </p:grpSp>
      <p:sp>
        <p:nvSpPr>
          <p:cNvPr id="28" name="矩形 69"/>
          <p:cNvSpPr>
            <a:spLocks noChangeArrowheads="1"/>
          </p:cNvSpPr>
          <p:nvPr/>
        </p:nvSpPr>
        <p:spPr bwMode="auto">
          <a:xfrm>
            <a:off x="3534391" y="3810340"/>
            <a:ext cx="51370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smtClean="0">
                <a:solidFill>
                  <a:srgbClr val="03B9CE"/>
                </a:solidFill>
                <a:latin typeface="微软雅黑" panose="020B0503020204020204" pitchFamily="34" charset="-122"/>
                <a:ea typeface="微软雅黑" panose="020B0503020204020204" pitchFamily="34" charset="-122"/>
                <a:sym typeface="微软雅黑" panose="020B0503020204020204" pitchFamily="34" charset="-122"/>
              </a:rPr>
              <a:t>工作完成情况</a:t>
            </a:r>
            <a:endParaRPr lang="en-US" altLang="zh-CN" sz="4800" b="1" dirty="0">
              <a:solidFill>
                <a:srgbClr val="03B9C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70"/>
          <p:cNvSpPr>
            <a:spLocks noChangeArrowheads="1"/>
          </p:cNvSpPr>
          <p:nvPr/>
        </p:nvSpPr>
        <p:spPr bwMode="auto">
          <a:xfrm>
            <a:off x="1317717" y="4720142"/>
            <a:ext cx="95704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在此处添加文字，在此</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处在</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此处添加文字在</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此处添加文字</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30" name="直接连接符 29"/>
          <p:cNvCxnSpPr/>
          <p:nvPr/>
        </p:nvCxnSpPr>
        <p:spPr>
          <a:xfrm>
            <a:off x="2369788" y="4383237"/>
            <a:ext cx="1456264" cy="1"/>
          </a:xfrm>
          <a:prstGeom prst="line">
            <a:avLst/>
          </a:prstGeom>
          <a:ln w="9525">
            <a:solidFill>
              <a:srgbClr val="03B9CE"/>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8332888" y="4383237"/>
            <a:ext cx="1379619" cy="1"/>
          </a:xfrm>
          <a:prstGeom prst="line">
            <a:avLst/>
          </a:prstGeom>
          <a:ln w="9525">
            <a:solidFill>
              <a:srgbClr val="03B9CE"/>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2"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Scale>
                                      <p:cBhvr>
                                        <p:cTn id="17"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2"/>
                                        </p:tgtEl>
                                        <p:attrNameLst>
                                          <p:attrName>ppt_x</p:attrName>
                                          <p:attrName>ppt_y</p:attrName>
                                        </p:attrNameLst>
                                      </p:cBhvr>
                                    </p:animMotion>
                                    <p:animEffect transition="in" filter="fade">
                                      <p:cBhvr>
                                        <p:cTn id="19" dur="1000"/>
                                        <p:tgtEl>
                                          <p:spTgt spid="12"/>
                                        </p:tgtEl>
                                      </p:cBhvr>
                                    </p:animEffect>
                                  </p:childTnLst>
                                </p:cTn>
                              </p:par>
                            </p:childTnLst>
                          </p:cTn>
                        </p:par>
                        <p:par>
                          <p:cTn id="20" fill="hold">
                            <p:stCondLst>
                              <p:cond delay="500"/>
                            </p:stCondLst>
                            <p:childTnLst>
                              <p:par>
                                <p:cTn id="21" presetID="22" presetClass="entr" presetSubtype="8"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par>
                                <p:cTn id="24" presetID="22" presetClass="entr" presetSubtype="2"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wipe(right)">
                                      <p:cBhvr>
                                        <p:cTn id="26" dur="500"/>
                                        <p:tgtEl>
                                          <p:spTgt spid="31"/>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p:cTn id="29" dur="500" fill="hold"/>
                                        <p:tgtEl>
                                          <p:spTgt spid="28"/>
                                        </p:tgtEl>
                                        <p:attrNameLst>
                                          <p:attrName>ppt_w</p:attrName>
                                        </p:attrNameLst>
                                      </p:cBhvr>
                                      <p:tavLst>
                                        <p:tav tm="0">
                                          <p:val>
                                            <p:fltVal val="0"/>
                                          </p:val>
                                        </p:tav>
                                        <p:tav tm="100000">
                                          <p:val>
                                            <p:strVal val="#ppt_w"/>
                                          </p:val>
                                        </p:tav>
                                      </p:tavLst>
                                    </p:anim>
                                    <p:anim calcmode="lin" valueType="num">
                                      <p:cBhvr>
                                        <p:cTn id="30" dur="500" fill="hold"/>
                                        <p:tgtEl>
                                          <p:spTgt spid="28"/>
                                        </p:tgtEl>
                                        <p:attrNameLst>
                                          <p:attrName>ppt_h</p:attrName>
                                        </p:attrNameLst>
                                      </p:cBhvr>
                                      <p:tavLst>
                                        <p:tav tm="0">
                                          <p:val>
                                            <p:fltVal val="0"/>
                                          </p:val>
                                        </p:tav>
                                        <p:tav tm="100000">
                                          <p:val>
                                            <p:strVal val="#ppt_h"/>
                                          </p:val>
                                        </p:tav>
                                      </p:tavLst>
                                    </p:anim>
                                    <p:animEffect transition="in" filter="fade">
                                      <p:cBhvr>
                                        <p:cTn id="31" dur="500"/>
                                        <p:tgtEl>
                                          <p:spTgt spid="28"/>
                                        </p:tgtEl>
                                      </p:cBhvr>
                                    </p:animEffect>
                                  </p:childTnLst>
                                </p:cTn>
                              </p:par>
                            </p:childTnLst>
                          </p:cTn>
                        </p:par>
                        <p:par>
                          <p:cTn id="32" fill="hold">
                            <p:stCondLst>
                              <p:cond delay="1000"/>
                            </p:stCondLst>
                            <p:childTnLst>
                              <p:par>
                                <p:cTn id="33" presetID="31" presetClass="entr" presetSubtype="0"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p:cTn id="35" dur="1000" fill="hold"/>
                                        <p:tgtEl>
                                          <p:spTgt spid="29"/>
                                        </p:tgtEl>
                                        <p:attrNameLst>
                                          <p:attrName>ppt_w</p:attrName>
                                        </p:attrNameLst>
                                      </p:cBhvr>
                                      <p:tavLst>
                                        <p:tav tm="0">
                                          <p:val>
                                            <p:fltVal val="0"/>
                                          </p:val>
                                        </p:tav>
                                        <p:tav tm="100000">
                                          <p:val>
                                            <p:strVal val="#ppt_w"/>
                                          </p:val>
                                        </p:tav>
                                      </p:tavLst>
                                    </p:anim>
                                    <p:anim calcmode="lin" valueType="num">
                                      <p:cBhvr>
                                        <p:cTn id="36" dur="1000" fill="hold"/>
                                        <p:tgtEl>
                                          <p:spTgt spid="29"/>
                                        </p:tgtEl>
                                        <p:attrNameLst>
                                          <p:attrName>ppt_h</p:attrName>
                                        </p:attrNameLst>
                                      </p:cBhvr>
                                      <p:tavLst>
                                        <p:tav tm="0">
                                          <p:val>
                                            <p:fltVal val="0"/>
                                          </p:val>
                                        </p:tav>
                                        <p:tav tm="100000">
                                          <p:val>
                                            <p:strVal val="#ppt_h"/>
                                          </p:val>
                                        </p:tav>
                                      </p:tavLst>
                                    </p:anim>
                                    <p:anim calcmode="lin" valueType="num">
                                      <p:cBhvr>
                                        <p:cTn id="37" dur="1000" fill="hold"/>
                                        <p:tgtEl>
                                          <p:spTgt spid="29"/>
                                        </p:tgtEl>
                                        <p:attrNameLst>
                                          <p:attrName>style.rotation</p:attrName>
                                        </p:attrNameLst>
                                      </p:cBhvr>
                                      <p:tavLst>
                                        <p:tav tm="0">
                                          <p:val>
                                            <p:fltVal val="90"/>
                                          </p:val>
                                        </p:tav>
                                        <p:tav tm="100000">
                                          <p:val>
                                            <p:fltVal val="0"/>
                                          </p:val>
                                        </p:tav>
                                      </p:tavLst>
                                    </p:anim>
                                    <p:animEffect transition="in" filter="fade">
                                      <p:cBhvr>
                                        <p:cTn id="38"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01.</a:t>
            </a:r>
            <a:r>
              <a:rPr lang="zh-CN" altLang="en-US" sz="3200" dirty="0" smtClean="0">
                <a:solidFill>
                  <a:schemeClr val="tx1">
                    <a:lumMod val="65000"/>
                    <a:lumOff val="35000"/>
                  </a:schemeClr>
                </a:solidFill>
              </a:rPr>
              <a:t>季度对比情况</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五边形 13"/>
          <p:cNvSpPr/>
          <p:nvPr/>
        </p:nvSpPr>
        <p:spPr>
          <a:xfrm flipH="1">
            <a:off x="3089858" y="4204574"/>
            <a:ext cx="2323866" cy="642562"/>
          </a:xfrm>
          <a:prstGeom prst="homePlate">
            <a:avLst/>
          </a:prstGeom>
          <a:solidFill>
            <a:srgbClr val="E3665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15" name="五边形 14"/>
          <p:cNvSpPr/>
          <p:nvPr/>
        </p:nvSpPr>
        <p:spPr>
          <a:xfrm>
            <a:off x="6587817" y="4759849"/>
            <a:ext cx="2282946" cy="642562"/>
          </a:xfrm>
          <a:prstGeom prst="homePlate">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b="1">
              <a:solidFill>
                <a:schemeClr val="bg1"/>
              </a:solidFill>
              <a:latin typeface="微软雅黑" panose="020B0503020204020204" pitchFamily="34" charset="-122"/>
              <a:ea typeface="微软雅黑" panose="020B0503020204020204" pitchFamily="34" charset="-122"/>
            </a:endParaRPr>
          </a:p>
        </p:txBody>
      </p:sp>
      <p:sp>
        <p:nvSpPr>
          <p:cNvPr id="16" name="五边形 15"/>
          <p:cNvSpPr/>
          <p:nvPr/>
        </p:nvSpPr>
        <p:spPr>
          <a:xfrm flipH="1">
            <a:off x="1637553" y="3623155"/>
            <a:ext cx="3778656" cy="642562"/>
          </a:xfrm>
          <a:prstGeom prst="homePlate">
            <a:avLst/>
          </a:pr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17" name="五边形 16"/>
          <p:cNvSpPr/>
          <p:nvPr/>
        </p:nvSpPr>
        <p:spPr>
          <a:xfrm flipH="1">
            <a:off x="2213920" y="4785993"/>
            <a:ext cx="3207920" cy="642562"/>
          </a:xfrm>
          <a:prstGeom prst="homePlate">
            <a:avLst/>
          </a:pr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18" name="五边形 17"/>
          <p:cNvSpPr/>
          <p:nvPr/>
        </p:nvSpPr>
        <p:spPr>
          <a:xfrm flipH="1">
            <a:off x="785904" y="5381480"/>
            <a:ext cx="4625440" cy="642562"/>
          </a:xfrm>
          <a:prstGeom prst="homePlate">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19" name="TextBox 159"/>
          <p:cNvSpPr txBox="1"/>
          <p:nvPr/>
        </p:nvSpPr>
        <p:spPr>
          <a:xfrm>
            <a:off x="4176313" y="3760624"/>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73%</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0" name="TextBox 160"/>
          <p:cNvSpPr txBox="1"/>
          <p:nvPr/>
        </p:nvSpPr>
        <p:spPr>
          <a:xfrm>
            <a:off x="4169099" y="4345661"/>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30%</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1" name="TextBox 161"/>
          <p:cNvSpPr txBox="1"/>
          <p:nvPr/>
        </p:nvSpPr>
        <p:spPr>
          <a:xfrm>
            <a:off x="4169100" y="4927140"/>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50%</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2" name="TextBox 162"/>
          <p:cNvSpPr txBox="1"/>
          <p:nvPr/>
        </p:nvSpPr>
        <p:spPr>
          <a:xfrm>
            <a:off x="4188335" y="5527075"/>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75%</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3" name="五边形 22"/>
          <p:cNvSpPr/>
          <p:nvPr/>
        </p:nvSpPr>
        <p:spPr>
          <a:xfrm>
            <a:off x="6589835" y="3625146"/>
            <a:ext cx="1928708" cy="642562"/>
          </a:xfrm>
          <a:prstGeom prst="homePlate">
            <a:avLst/>
          </a:prstGeom>
          <a:solidFill>
            <a:srgbClr val="E3665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b="1">
              <a:solidFill>
                <a:schemeClr val="bg1"/>
              </a:solidFill>
              <a:latin typeface="微软雅黑" panose="020B0503020204020204" pitchFamily="34" charset="-122"/>
              <a:ea typeface="微软雅黑" panose="020B0503020204020204" pitchFamily="34" charset="-122"/>
            </a:endParaRPr>
          </a:p>
        </p:txBody>
      </p:sp>
      <p:sp>
        <p:nvSpPr>
          <p:cNvPr id="24" name="五边形 23"/>
          <p:cNvSpPr/>
          <p:nvPr/>
        </p:nvSpPr>
        <p:spPr>
          <a:xfrm>
            <a:off x="6589989" y="4150293"/>
            <a:ext cx="3640920" cy="642562"/>
          </a:xfrm>
          <a:prstGeom prst="homePlate">
            <a:avLst/>
          </a:pr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25" name="TextBox 173"/>
          <p:cNvSpPr txBox="1"/>
          <p:nvPr/>
        </p:nvSpPr>
        <p:spPr>
          <a:xfrm>
            <a:off x="7094598" y="3767094"/>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20%</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6" name="TextBox 174"/>
          <p:cNvSpPr txBox="1"/>
          <p:nvPr/>
        </p:nvSpPr>
        <p:spPr>
          <a:xfrm>
            <a:off x="7094597" y="4341124"/>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56%</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175"/>
          <p:cNvSpPr txBox="1"/>
          <p:nvPr/>
        </p:nvSpPr>
        <p:spPr>
          <a:xfrm>
            <a:off x="7094597" y="4927138"/>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29%</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180"/>
          <p:cNvSpPr txBox="1"/>
          <p:nvPr/>
        </p:nvSpPr>
        <p:spPr>
          <a:xfrm>
            <a:off x="5553733" y="3725320"/>
            <a:ext cx="915322" cy="346249"/>
          </a:xfrm>
          <a:prstGeom prst="rect">
            <a:avLst/>
          </a:prstGeom>
          <a:noFill/>
        </p:spPr>
        <p:txBody>
          <a:bodyPr wrap="square" lIns="68580" tIns="34290" rIns="68580" bIns="34290" rtlCol="0">
            <a:spAutoFit/>
          </a:bodyPr>
          <a:lstStyle/>
          <a:p>
            <a:pPr algn="ctr"/>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rPr>
              <a:t>项目一</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81"/>
          <p:cNvSpPr txBox="1"/>
          <p:nvPr/>
        </p:nvSpPr>
        <p:spPr>
          <a:xfrm>
            <a:off x="5553733" y="4303516"/>
            <a:ext cx="915322" cy="346249"/>
          </a:xfrm>
          <a:prstGeom prst="rect">
            <a:avLst/>
          </a:prstGeom>
          <a:noFill/>
        </p:spPr>
        <p:txBody>
          <a:bodyPr wrap="square" lIns="68580" tIns="34290" rIns="68580" bIns="34290" rtlCol="0">
            <a:spAutoFit/>
          </a:bodyPr>
          <a:lstStyle/>
          <a:p>
            <a:pPr algn="ctr"/>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rPr>
              <a:t>项目二</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82"/>
          <p:cNvSpPr txBox="1"/>
          <p:nvPr/>
        </p:nvSpPr>
        <p:spPr>
          <a:xfrm>
            <a:off x="5553907" y="4884935"/>
            <a:ext cx="915322" cy="346249"/>
          </a:xfrm>
          <a:prstGeom prst="rect">
            <a:avLst/>
          </a:prstGeom>
          <a:noFill/>
        </p:spPr>
        <p:txBody>
          <a:bodyPr wrap="square" lIns="68580" tIns="34290" rIns="68580" bIns="34290" rtlCol="0">
            <a:spAutoFit/>
          </a:bodyPr>
          <a:lstStyle/>
          <a:p>
            <a:pPr algn="ctr"/>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rPr>
              <a:t>项目三</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1" name="TextBox 183"/>
          <p:cNvSpPr txBox="1"/>
          <p:nvPr/>
        </p:nvSpPr>
        <p:spPr>
          <a:xfrm>
            <a:off x="5553907" y="5482414"/>
            <a:ext cx="915322" cy="346249"/>
          </a:xfrm>
          <a:prstGeom prst="rect">
            <a:avLst/>
          </a:prstGeom>
          <a:noFill/>
        </p:spPr>
        <p:txBody>
          <a:bodyPr wrap="square" lIns="68580" tIns="34290" rIns="68580" bIns="34290" rtlCol="0">
            <a:spAutoFit/>
          </a:bodyPr>
          <a:lstStyle/>
          <a:p>
            <a:pPr algn="ctr"/>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rPr>
              <a:t>项目四</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Oval 4"/>
          <p:cNvSpPr/>
          <p:nvPr/>
        </p:nvSpPr>
        <p:spPr>
          <a:xfrm>
            <a:off x="6536527" y="1690180"/>
            <a:ext cx="1208148" cy="1139514"/>
          </a:xfrm>
          <a:prstGeom prst="ellipse">
            <a:avLst/>
          </a:pr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5">
              <a:shade val="50000"/>
            </a:schemeClr>
          </a:lnRef>
          <a:fillRef idx="1">
            <a:schemeClr val="accent5"/>
          </a:fillRef>
          <a:effectRef idx="0">
            <a:schemeClr val="accent5"/>
          </a:effectRef>
          <a:fontRef idx="minor">
            <a:schemeClr val="lt1"/>
          </a:fontRef>
        </p:style>
        <p:txBody>
          <a:bodyPr lIns="68580" tIns="34290" rIns="68580" bIns="34290" rtlCol="0" anchor="ct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第二季度</a:t>
            </a:r>
            <a:endParaRPr lang="en-US" sz="2000" b="1" dirty="0">
              <a:solidFill>
                <a:schemeClr val="bg1"/>
              </a:solidFill>
              <a:latin typeface="微软雅黑" panose="020B0503020204020204" pitchFamily="34" charset="-122"/>
              <a:ea typeface="微软雅黑" panose="020B0503020204020204" pitchFamily="34" charset="-122"/>
            </a:endParaRPr>
          </a:p>
        </p:txBody>
      </p:sp>
      <p:sp>
        <p:nvSpPr>
          <p:cNvPr id="33" name="Oval 5"/>
          <p:cNvSpPr/>
          <p:nvPr/>
        </p:nvSpPr>
        <p:spPr>
          <a:xfrm>
            <a:off x="4215952" y="1704248"/>
            <a:ext cx="1208148" cy="1139514"/>
          </a:xfrm>
          <a:prstGeom prst="ellipse">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5">
              <a:shade val="50000"/>
            </a:schemeClr>
          </a:lnRef>
          <a:fillRef idx="1">
            <a:schemeClr val="accent5"/>
          </a:fillRef>
          <a:effectRef idx="0">
            <a:schemeClr val="accent5"/>
          </a:effectRef>
          <a:fontRef idx="minor">
            <a:schemeClr val="lt1"/>
          </a:fontRef>
        </p:style>
        <p:txBody>
          <a:bodyPr lIns="68580" tIns="34290" rIns="68580" bIns="34290" rtlCol="0" anchor="ct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第一季度</a:t>
            </a:r>
            <a:endParaRPr lang="en-US" sz="2000" b="1" dirty="0">
              <a:solidFill>
                <a:schemeClr val="bg1"/>
              </a:solidFill>
              <a:latin typeface="微软雅黑" panose="020B0503020204020204" pitchFamily="34" charset="-122"/>
              <a:ea typeface="微软雅黑" panose="020B0503020204020204" pitchFamily="34" charset="-122"/>
            </a:endParaRPr>
          </a:p>
        </p:txBody>
      </p:sp>
      <p:sp>
        <p:nvSpPr>
          <p:cNvPr id="34" name="Text Box 10"/>
          <p:cNvSpPr txBox="1">
            <a:spLocks noChangeArrowheads="1"/>
          </p:cNvSpPr>
          <p:nvPr/>
        </p:nvSpPr>
        <p:spPr bwMode="auto">
          <a:xfrm>
            <a:off x="6521439" y="2926481"/>
            <a:ext cx="3451550" cy="594778"/>
          </a:xfrm>
          <a:prstGeom prst="rect">
            <a:avLst/>
          </a:prstGeom>
          <a:noFill/>
          <a:ln w="9525">
            <a:noFill/>
            <a:miter lim="800000"/>
          </a:ln>
        </p:spPr>
        <p:txBody>
          <a:bodyPr wrap="square" lIns="34290" tIns="17145" rIns="34290" bIns="17145">
            <a:spAutoFit/>
          </a:bodyPr>
          <a:lstStyle/>
          <a:p>
            <a:pPr defTabSz="815975">
              <a:lnSpc>
                <a:spcPct val="130000"/>
              </a:lnSpc>
            </a:pPr>
            <a:r>
              <a:rPr lang="zh-CN" altLang="en-US" sz="1400" b="0"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rPr>
              <a:t>单击此处添加标题</a:t>
            </a:r>
            <a:endParaRPr lang="en-US" altLang="zh-CN" sz="1400" b="0"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endParaRPr>
          </a:p>
          <a:p>
            <a:pPr defTabSz="815975">
              <a:lnSpc>
                <a:spcPct val="130000"/>
              </a:lnSpc>
            </a:pPr>
            <a:r>
              <a:rPr lang="zh-CN" altLang="en-US" sz="1400" b="0"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rPr>
              <a:t>您的内容打在这里，或者通过复制您的</a:t>
            </a:r>
            <a:r>
              <a:rPr lang="zh-CN" altLang="en-US" sz="1400" b="0" dirty="0" smtClean="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rPr>
              <a:t>文本</a:t>
            </a:r>
            <a:endParaRPr lang="en-US" sz="1400" b="0"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endParaRPr>
          </a:p>
        </p:txBody>
      </p:sp>
      <p:sp>
        <p:nvSpPr>
          <p:cNvPr id="35" name="Text Box 10"/>
          <p:cNvSpPr txBox="1">
            <a:spLocks noChangeArrowheads="1"/>
          </p:cNvSpPr>
          <p:nvPr/>
        </p:nvSpPr>
        <p:spPr bwMode="auto">
          <a:xfrm>
            <a:off x="1975452" y="2940548"/>
            <a:ext cx="3451550" cy="594778"/>
          </a:xfrm>
          <a:prstGeom prst="rect">
            <a:avLst/>
          </a:prstGeom>
          <a:noFill/>
          <a:ln w="9525">
            <a:noFill/>
            <a:miter lim="800000"/>
          </a:ln>
        </p:spPr>
        <p:txBody>
          <a:bodyPr wrap="square" lIns="34290" tIns="17145" rIns="34290" bIns="17145">
            <a:spAutoFit/>
          </a:bodyPr>
          <a:lstStyle/>
          <a:p>
            <a:pPr algn="r" defTabSz="815975">
              <a:lnSpc>
                <a:spcPct val="130000"/>
              </a:lnSpc>
            </a:pPr>
            <a:r>
              <a:rPr lang="zh-CN" altLang="en-US" sz="1400" b="0"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rPr>
              <a:t>单击此处添加标题</a:t>
            </a:r>
            <a:endParaRPr lang="en-US" altLang="zh-CN" sz="1400" b="0"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endParaRPr>
          </a:p>
          <a:p>
            <a:pPr algn="r" defTabSz="815975">
              <a:lnSpc>
                <a:spcPct val="130000"/>
              </a:lnSpc>
            </a:pPr>
            <a:r>
              <a:rPr lang="zh-CN" altLang="en-US" sz="1400" b="0"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rPr>
              <a:t>您的内容打在这里，或者通过复制您的</a:t>
            </a:r>
            <a:r>
              <a:rPr lang="zh-CN" altLang="en-US" sz="1400" b="0" dirty="0" smtClean="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rPr>
              <a:t>文本</a:t>
            </a:r>
            <a:endParaRPr lang="en-US" sz="1400" b="0"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endParaRPr>
          </a:p>
        </p:txBody>
      </p:sp>
      <p:sp>
        <p:nvSpPr>
          <p:cNvPr id="36" name="五边形 35"/>
          <p:cNvSpPr/>
          <p:nvPr/>
        </p:nvSpPr>
        <p:spPr>
          <a:xfrm>
            <a:off x="6588637" y="5369403"/>
            <a:ext cx="4866768" cy="642562"/>
          </a:xfrm>
          <a:prstGeom prst="homePlate">
            <a:avLst/>
          </a:pr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37" name="TextBox 176"/>
          <p:cNvSpPr txBox="1"/>
          <p:nvPr/>
        </p:nvSpPr>
        <p:spPr>
          <a:xfrm>
            <a:off x="7107331" y="5524618"/>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77%</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2" presetClass="entr" presetSubtype="8" fill="hold" grpId="0" nodeType="after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additive="base">
                                        <p:cTn id="27" dur="500" fill="hold"/>
                                        <p:tgtEl>
                                          <p:spTgt spid="33"/>
                                        </p:tgtEl>
                                        <p:attrNameLst>
                                          <p:attrName>ppt_x</p:attrName>
                                        </p:attrNameLst>
                                      </p:cBhvr>
                                      <p:tavLst>
                                        <p:tav tm="0">
                                          <p:val>
                                            <p:strVal val="0-#ppt_w/2"/>
                                          </p:val>
                                        </p:tav>
                                        <p:tav tm="100000">
                                          <p:val>
                                            <p:strVal val="#ppt_x"/>
                                          </p:val>
                                        </p:tav>
                                      </p:tavLst>
                                    </p:anim>
                                    <p:anim calcmode="lin" valueType="num">
                                      <p:cBhvr additive="base">
                                        <p:cTn id="28" dur="500" fill="hold"/>
                                        <p:tgtEl>
                                          <p:spTgt spid="33"/>
                                        </p:tgtEl>
                                        <p:attrNameLst>
                                          <p:attrName>ppt_y</p:attrName>
                                        </p:attrNameLst>
                                      </p:cBhvr>
                                      <p:tavLst>
                                        <p:tav tm="0">
                                          <p:val>
                                            <p:strVal val="#ppt_y"/>
                                          </p:val>
                                        </p:tav>
                                        <p:tav tm="100000">
                                          <p:val>
                                            <p:strVal val="#ppt_y"/>
                                          </p:val>
                                        </p:tav>
                                      </p:tavLst>
                                    </p:anim>
                                  </p:childTnLst>
                                </p:cTn>
                              </p:par>
                            </p:childTnLst>
                          </p:cTn>
                        </p:par>
                        <p:par>
                          <p:cTn id="29" fill="hold">
                            <p:stCondLst>
                              <p:cond delay="1250"/>
                            </p:stCondLst>
                            <p:childTnLst>
                              <p:par>
                                <p:cTn id="30" presetID="2" presetClass="entr" presetSubtype="2" fill="hold" grpId="0" nodeType="after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additive="base">
                                        <p:cTn id="32" dur="500" fill="hold"/>
                                        <p:tgtEl>
                                          <p:spTgt spid="32"/>
                                        </p:tgtEl>
                                        <p:attrNameLst>
                                          <p:attrName>ppt_x</p:attrName>
                                        </p:attrNameLst>
                                      </p:cBhvr>
                                      <p:tavLst>
                                        <p:tav tm="0">
                                          <p:val>
                                            <p:strVal val="1+#ppt_w/2"/>
                                          </p:val>
                                        </p:tav>
                                        <p:tav tm="100000">
                                          <p:val>
                                            <p:strVal val="#ppt_x"/>
                                          </p:val>
                                        </p:tav>
                                      </p:tavLst>
                                    </p:anim>
                                    <p:anim calcmode="lin" valueType="num">
                                      <p:cBhvr additive="base">
                                        <p:cTn id="33" dur="500" fill="hold"/>
                                        <p:tgtEl>
                                          <p:spTgt spid="32"/>
                                        </p:tgtEl>
                                        <p:attrNameLst>
                                          <p:attrName>ppt_y</p:attrName>
                                        </p:attrNameLst>
                                      </p:cBhvr>
                                      <p:tavLst>
                                        <p:tav tm="0">
                                          <p:val>
                                            <p:strVal val="#ppt_y"/>
                                          </p:val>
                                        </p:tav>
                                        <p:tav tm="100000">
                                          <p:val>
                                            <p:strVal val="#ppt_y"/>
                                          </p:val>
                                        </p:tav>
                                      </p:tavLst>
                                    </p:anim>
                                  </p:childTnLst>
                                </p:cTn>
                              </p:par>
                            </p:childTnLst>
                          </p:cTn>
                        </p:par>
                        <p:par>
                          <p:cTn id="34" fill="hold">
                            <p:stCondLst>
                              <p:cond delay="1750"/>
                            </p:stCondLst>
                            <p:childTnLst>
                              <p:par>
                                <p:cTn id="35" presetID="10" presetClass="entr" presetSubtype="0" fill="hold" grpId="0" nodeType="after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fade">
                                      <p:cBhvr>
                                        <p:cTn id="37" dur="500"/>
                                        <p:tgtEl>
                                          <p:spTgt spid="35"/>
                                        </p:tgtEl>
                                      </p:cBhvr>
                                    </p:animEffect>
                                  </p:childTnLst>
                                </p:cTn>
                              </p:par>
                            </p:childTnLst>
                          </p:cTn>
                        </p:par>
                        <p:par>
                          <p:cTn id="38" fill="hold">
                            <p:stCondLst>
                              <p:cond delay="2250"/>
                            </p:stCondLst>
                            <p:childTnLst>
                              <p:par>
                                <p:cTn id="39" presetID="10" presetClass="entr" presetSubtype="0" fill="hold" grpId="0" nodeType="after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fade">
                                      <p:cBhvr>
                                        <p:cTn id="41" dur="500"/>
                                        <p:tgtEl>
                                          <p:spTgt spid="34"/>
                                        </p:tgtEl>
                                      </p:cBhvr>
                                    </p:animEffect>
                                  </p:childTnLst>
                                </p:cTn>
                              </p:par>
                            </p:childTnLst>
                          </p:cTn>
                        </p:par>
                        <p:par>
                          <p:cTn id="42" fill="hold">
                            <p:stCondLst>
                              <p:cond delay="2750"/>
                            </p:stCondLst>
                            <p:childTnLst>
                              <p:par>
                                <p:cTn id="43" presetID="2" presetClass="entr" presetSubtype="4" decel="100000" fill="hold" grpId="0" nodeType="afterEffect">
                                  <p:stCondLst>
                                    <p:cond delay="0"/>
                                  </p:stCondLst>
                                  <p:childTnLst>
                                    <p:set>
                                      <p:cBhvr>
                                        <p:cTn id="44" dur="1" fill="hold">
                                          <p:stCondLst>
                                            <p:cond delay="0"/>
                                          </p:stCondLst>
                                        </p:cTn>
                                        <p:tgtEl>
                                          <p:spTgt spid="28"/>
                                        </p:tgtEl>
                                        <p:attrNameLst>
                                          <p:attrName>style.visibility</p:attrName>
                                        </p:attrNameLst>
                                      </p:cBhvr>
                                      <p:to>
                                        <p:strVal val="visible"/>
                                      </p:to>
                                    </p:set>
                                    <p:anim calcmode="lin" valueType="num">
                                      <p:cBhvr additive="base">
                                        <p:cTn id="45" dur="500" fill="hold"/>
                                        <p:tgtEl>
                                          <p:spTgt spid="28"/>
                                        </p:tgtEl>
                                        <p:attrNameLst>
                                          <p:attrName>ppt_x</p:attrName>
                                        </p:attrNameLst>
                                      </p:cBhvr>
                                      <p:tavLst>
                                        <p:tav tm="0">
                                          <p:val>
                                            <p:strVal val="#ppt_x"/>
                                          </p:val>
                                        </p:tav>
                                        <p:tav tm="100000">
                                          <p:val>
                                            <p:strVal val="#ppt_x"/>
                                          </p:val>
                                        </p:tav>
                                      </p:tavLst>
                                    </p:anim>
                                    <p:anim calcmode="lin" valueType="num">
                                      <p:cBhvr additive="base">
                                        <p:cTn id="46" dur="500" fill="hold"/>
                                        <p:tgtEl>
                                          <p:spTgt spid="28"/>
                                        </p:tgtEl>
                                        <p:attrNameLst>
                                          <p:attrName>ppt_y</p:attrName>
                                        </p:attrNameLst>
                                      </p:cBhvr>
                                      <p:tavLst>
                                        <p:tav tm="0">
                                          <p:val>
                                            <p:strVal val="1+#ppt_h/2"/>
                                          </p:val>
                                        </p:tav>
                                        <p:tav tm="100000">
                                          <p:val>
                                            <p:strVal val="#ppt_y"/>
                                          </p:val>
                                        </p:tav>
                                      </p:tavLst>
                                    </p:anim>
                                  </p:childTnLst>
                                </p:cTn>
                              </p:par>
                              <p:par>
                                <p:cTn id="47" presetID="2" presetClass="entr" presetSubtype="4" decel="10000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 calcmode="lin" valueType="num">
                                      <p:cBhvr additive="base">
                                        <p:cTn id="49" dur="500" fill="hold"/>
                                        <p:tgtEl>
                                          <p:spTgt spid="29"/>
                                        </p:tgtEl>
                                        <p:attrNameLst>
                                          <p:attrName>ppt_x</p:attrName>
                                        </p:attrNameLst>
                                      </p:cBhvr>
                                      <p:tavLst>
                                        <p:tav tm="0">
                                          <p:val>
                                            <p:strVal val="#ppt_x"/>
                                          </p:val>
                                        </p:tav>
                                        <p:tav tm="100000">
                                          <p:val>
                                            <p:strVal val="#ppt_x"/>
                                          </p:val>
                                        </p:tav>
                                      </p:tavLst>
                                    </p:anim>
                                    <p:anim calcmode="lin" valueType="num">
                                      <p:cBhvr additive="base">
                                        <p:cTn id="50" dur="500" fill="hold"/>
                                        <p:tgtEl>
                                          <p:spTgt spid="29"/>
                                        </p:tgtEl>
                                        <p:attrNameLst>
                                          <p:attrName>ppt_y</p:attrName>
                                        </p:attrNameLst>
                                      </p:cBhvr>
                                      <p:tavLst>
                                        <p:tav tm="0">
                                          <p:val>
                                            <p:strVal val="1+#ppt_h/2"/>
                                          </p:val>
                                        </p:tav>
                                        <p:tav tm="100000">
                                          <p:val>
                                            <p:strVal val="#ppt_y"/>
                                          </p:val>
                                        </p:tav>
                                      </p:tavLst>
                                    </p:anim>
                                  </p:childTnLst>
                                </p:cTn>
                              </p:par>
                              <p:par>
                                <p:cTn id="51" presetID="2" presetClass="entr" presetSubtype="4" decel="100000" fill="hold" grpId="0" nodeType="withEffect">
                                  <p:stCondLst>
                                    <p:cond delay="0"/>
                                  </p:stCondLst>
                                  <p:childTnLst>
                                    <p:set>
                                      <p:cBhvr>
                                        <p:cTn id="52" dur="1" fill="hold">
                                          <p:stCondLst>
                                            <p:cond delay="0"/>
                                          </p:stCondLst>
                                        </p:cTn>
                                        <p:tgtEl>
                                          <p:spTgt spid="30"/>
                                        </p:tgtEl>
                                        <p:attrNameLst>
                                          <p:attrName>style.visibility</p:attrName>
                                        </p:attrNameLst>
                                      </p:cBhvr>
                                      <p:to>
                                        <p:strVal val="visible"/>
                                      </p:to>
                                    </p:set>
                                    <p:anim calcmode="lin" valueType="num">
                                      <p:cBhvr additive="base">
                                        <p:cTn id="53" dur="500" fill="hold"/>
                                        <p:tgtEl>
                                          <p:spTgt spid="30"/>
                                        </p:tgtEl>
                                        <p:attrNameLst>
                                          <p:attrName>ppt_x</p:attrName>
                                        </p:attrNameLst>
                                      </p:cBhvr>
                                      <p:tavLst>
                                        <p:tav tm="0">
                                          <p:val>
                                            <p:strVal val="#ppt_x"/>
                                          </p:val>
                                        </p:tav>
                                        <p:tav tm="100000">
                                          <p:val>
                                            <p:strVal val="#ppt_x"/>
                                          </p:val>
                                        </p:tav>
                                      </p:tavLst>
                                    </p:anim>
                                    <p:anim calcmode="lin" valueType="num">
                                      <p:cBhvr additive="base">
                                        <p:cTn id="54" dur="500" fill="hold"/>
                                        <p:tgtEl>
                                          <p:spTgt spid="30"/>
                                        </p:tgtEl>
                                        <p:attrNameLst>
                                          <p:attrName>ppt_y</p:attrName>
                                        </p:attrNameLst>
                                      </p:cBhvr>
                                      <p:tavLst>
                                        <p:tav tm="0">
                                          <p:val>
                                            <p:strVal val="1+#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31"/>
                                        </p:tgtEl>
                                        <p:attrNameLst>
                                          <p:attrName>style.visibility</p:attrName>
                                        </p:attrNameLst>
                                      </p:cBhvr>
                                      <p:to>
                                        <p:strVal val="visible"/>
                                      </p:to>
                                    </p:set>
                                    <p:anim calcmode="lin" valueType="num">
                                      <p:cBhvr additive="base">
                                        <p:cTn id="57" dur="500" fill="hold"/>
                                        <p:tgtEl>
                                          <p:spTgt spid="31"/>
                                        </p:tgtEl>
                                        <p:attrNameLst>
                                          <p:attrName>ppt_x</p:attrName>
                                        </p:attrNameLst>
                                      </p:cBhvr>
                                      <p:tavLst>
                                        <p:tav tm="0">
                                          <p:val>
                                            <p:strVal val="#ppt_x"/>
                                          </p:val>
                                        </p:tav>
                                        <p:tav tm="100000">
                                          <p:val>
                                            <p:strVal val="#ppt_x"/>
                                          </p:val>
                                        </p:tav>
                                      </p:tavLst>
                                    </p:anim>
                                    <p:anim calcmode="lin" valueType="num">
                                      <p:cBhvr additive="base">
                                        <p:cTn id="58" dur="500" fill="hold"/>
                                        <p:tgtEl>
                                          <p:spTgt spid="31"/>
                                        </p:tgtEl>
                                        <p:attrNameLst>
                                          <p:attrName>ppt_y</p:attrName>
                                        </p:attrNameLst>
                                      </p:cBhvr>
                                      <p:tavLst>
                                        <p:tav tm="0">
                                          <p:val>
                                            <p:strVal val="1+#ppt_h/2"/>
                                          </p:val>
                                        </p:tav>
                                        <p:tav tm="100000">
                                          <p:val>
                                            <p:strVal val="#ppt_y"/>
                                          </p:val>
                                        </p:tav>
                                      </p:tavLst>
                                    </p:anim>
                                  </p:childTnLst>
                                </p:cTn>
                              </p:par>
                            </p:childTnLst>
                          </p:cTn>
                        </p:par>
                        <p:par>
                          <p:cTn id="59" fill="hold">
                            <p:stCondLst>
                              <p:cond delay="3250"/>
                            </p:stCondLst>
                            <p:childTnLst>
                              <p:par>
                                <p:cTn id="60" presetID="22" presetClass="entr" presetSubtype="8" fill="hold" grpId="0" nodeType="after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wipe(left)">
                                      <p:cBhvr>
                                        <p:cTn id="62" dur="500"/>
                                        <p:tgtEl>
                                          <p:spTgt spid="23"/>
                                        </p:tgtEl>
                                      </p:cBhvr>
                                    </p:animEffect>
                                  </p:childTnLst>
                                </p:cTn>
                              </p:par>
                              <p:par>
                                <p:cTn id="63" presetID="22" presetClass="entr" presetSubtype="8" fill="hold" grpId="0" nodeType="withEffect">
                                  <p:stCondLst>
                                    <p:cond delay="100"/>
                                  </p:stCondLst>
                                  <p:childTnLst>
                                    <p:set>
                                      <p:cBhvr>
                                        <p:cTn id="64" dur="1" fill="hold">
                                          <p:stCondLst>
                                            <p:cond delay="0"/>
                                          </p:stCondLst>
                                        </p:cTn>
                                        <p:tgtEl>
                                          <p:spTgt spid="24"/>
                                        </p:tgtEl>
                                        <p:attrNameLst>
                                          <p:attrName>style.visibility</p:attrName>
                                        </p:attrNameLst>
                                      </p:cBhvr>
                                      <p:to>
                                        <p:strVal val="visible"/>
                                      </p:to>
                                    </p:set>
                                    <p:animEffect transition="in" filter="wipe(left)">
                                      <p:cBhvr>
                                        <p:cTn id="65" dur="500"/>
                                        <p:tgtEl>
                                          <p:spTgt spid="24"/>
                                        </p:tgtEl>
                                      </p:cBhvr>
                                    </p:animEffect>
                                  </p:childTnLst>
                                </p:cTn>
                              </p:par>
                              <p:par>
                                <p:cTn id="66" presetID="22" presetClass="entr" presetSubtype="8" fill="hold" grpId="0" nodeType="withEffect">
                                  <p:stCondLst>
                                    <p:cond delay="200"/>
                                  </p:stCondLst>
                                  <p:childTnLst>
                                    <p:set>
                                      <p:cBhvr>
                                        <p:cTn id="67" dur="1" fill="hold">
                                          <p:stCondLst>
                                            <p:cond delay="0"/>
                                          </p:stCondLst>
                                        </p:cTn>
                                        <p:tgtEl>
                                          <p:spTgt spid="15"/>
                                        </p:tgtEl>
                                        <p:attrNameLst>
                                          <p:attrName>style.visibility</p:attrName>
                                        </p:attrNameLst>
                                      </p:cBhvr>
                                      <p:to>
                                        <p:strVal val="visible"/>
                                      </p:to>
                                    </p:set>
                                    <p:animEffect transition="in" filter="wipe(left)">
                                      <p:cBhvr>
                                        <p:cTn id="68" dur="500"/>
                                        <p:tgtEl>
                                          <p:spTgt spid="15"/>
                                        </p:tgtEl>
                                      </p:cBhvr>
                                    </p:animEffect>
                                  </p:childTnLst>
                                </p:cTn>
                              </p:par>
                              <p:par>
                                <p:cTn id="69" presetID="22" presetClass="entr" presetSubtype="8" fill="hold" grpId="0" nodeType="withEffect">
                                  <p:stCondLst>
                                    <p:cond delay="300"/>
                                  </p:stCondLst>
                                  <p:childTnLst>
                                    <p:set>
                                      <p:cBhvr>
                                        <p:cTn id="70" dur="1" fill="hold">
                                          <p:stCondLst>
                                            <p:cond delay="0"/>
                                          </p:stCondLst>
                                        </p:cTn>
                                        <p:tgtEl>
                                          <p:spTgt spid="36"/>
                                        </p:tgtEl>
                                        <p:attrNameLst>
                                          <p:attrName>style.visibility</p:attrName>
                                        </p:attrNameLst>
                                      </p:cBhvr>
                                      <p:to>
                                        <p:strVal val="visible"/>
                                      </p:to>
                                    </p:set>
                                    <p:animEffect transition="in" filter="wipe(left)">
                                      <p:cBhvr>
                                        <p:cTn id="71" dur="500"/>
                                        <p:tgtEl>
                                          <p:spTgt spid="36"/>
                                        </p:tgtEl>
                                      </p:cBhvr>
                                    </p:animEffect>
                                  </p:childTnLst>
                                </p:cTn>
                              </p:par>
                              <p:par>
                                <p:cTn id="72" presetID="22" presetClass="entr" presetSubtype="2" fill="hold" grpId="0" nodeType="withEffect">
                                  <p:stCondLst>
                                    <p:cond delay="0"/>
                                  </p:stCondLst>
                                  <p:childTnLst>
                                    <p:set>
                                      <p:cBhvr>
                                        <p:cTn id="73" dur="1" fill="hold">
                                          <p:stCondLst>
                                            <p:cond delay="0"/>
                                          </p:stCondLst>
                                        </p:cTn>
                                        <p:tgtEl>
                                          <p:spTgt spid="16"/>
                                        </p:tgtEl>
                                        <p:attrNameLst>
                                          <p:attrName>style.visibility</p:attrName>
                                        </p:attrNameLst>
                                      </p:cBhvr>
                                      <p:to>
                                        <p:strVal val="visible"/>
                                      </p:to>
                                    </p:set>
                                    <p:animEffect transition="in" filter="wipe(right)">
                                      <p:cBhvr>
                                        <p:cTn id="74" dur="500"/>
                                        <p:tgtEl>
                                          <p:spTgt spid="16"/>
                                        </p:tgtEl>
                                      </p:cBhvr>
                                    </p:animEffect>
                                  </p:childTnLst>
                                </p:cTn>
                              </p:par>
                              <p:par>
                                <p:cTn id="75" presetID="22" presetClass="entr" presetSubtype="2" fill="hold" grpId="0" nodeType="withEffect">
                                  <p:stCondLst>
                                    <p:cond delay="100"/>
                                  </p:stCondLst>
                                  <p:childTnLst>
                                    <p:set>
                                      <p:cBhvr>
                                        <p:cTn id="76" dur="1" fill="hold">
                                          <p:stCondLst>
                                            <p:cond delay="0"/>
                                          </p:stCondLst>
                                        </p:cTn>
                                        <p:tgtEl>
                                          <p:spTgt spid="14"/>
                                        </p:tgtEl>
                                        <p:attrNameLst>
                                          <p:attrName>style.visibility</p:attrName>
                                        </p:attrNameLst>
                                      </p:cBhvr>
                                      <p:to>
                                        <p:strVal val="visible"/>
                                      </p:to>
                                    </p:set>
                                    <p:animEffect transition="in" filter="wipe(right)">
                                      <p:cBhvr>
                                        <p:cTn id="77" dur="500"/>
                                        <p:tgtEl>
                                          <p:spTgt spid="14"/>
                                        </p:tgtEl>
                                      </p:cBhvr>
                                    </p:animEffect>
                                  </p:childTnLst>
                                </p:cTn>
                              </p:par>
                              <p:par>
                                <p:cTn id="78" presetID="22" presetClass="entr" presetSubtype="2" fill="hold" grpId="0" nodeType="withEffect">
                                  <p:stCondLst>
                                    <p:cond delay="200"/>
                                  </p:stCondLst>
                                  <p:childTnLst>
                                    <p:set>
                                      <p:cBhvr>
                                        <p:cTn id="79" dur="1" fill="hold">
                                          <p:stCondLst>
                                            <p:cond delay="0"/>
                                          </p:stCondLst>
                                        </p:cTn>
                                        <p:tgtEl>
                                          <p:spTgt spid="17"/>
                                        </p:tgtEl>
                                        <p:attrNameLst>
                                          <p:attrName>style.visibility</p:attrName>
                                        </p:attrNameLst>
                                      </p:cBhvr>
                                      <p:to>
                                        <p:strVal val="visible"/>
                                      </p:to>
                                    </p:set>
                                    <p:animEffect transition="in" filter="wipe(right)">
                                      <p:cBhvr>
                                        <p:cTn id="80" dur="500"/>
                                        <p:tgtEl>
                                          <p:spTgt spid="17"/>
                                        </p:tgtEl>
                                      </p:cBhvr>
                                    </p:animEffect>
                                  </p:childTnLst>
                                </p:cTn>
                              </p:par>
                              <p:par>
                                <p:cTn id="81" presetID="22" presetClass="entr" presetSubtype="2" fill="hold" grpId="0" nodeType="withEffect">
                                  <p:stCondLst>
                                    <p:cond delay="300"/>
                                  </p:stCondLst>
                                  <p:childTnLst>
                                    <p:set>
                                      <p:cBhvr>
                                        <p:cTn id="82" dur="1" fill="hold">
                                          <p:stCondLst>
                                            <p:cond delay="0"/>
                                          </p:stCondLst>
                                        </p:cTn>
                                        <p:tgtEl>
                                          <p:spTgt spid="18"/>
                                        </p:tgtEl>
                                        <p:attrNameLst>
                                          <p:attrName>style.visibility</p:attrName>
                                        </p:attrNameLst>
                                      </p:cBhvr>
                                      <p:to>
                                        <p:strVal val="visible"/>
                                      </p:to>
                                    </p:set>
                                    <p:animEffect transition="in" filter="wipe(right)">
                                      <p:cBhvr>
                                        <p:cTn id="83" dur="500"/>
                                        <p:tgtEl>
                                          <p:spTgt spid="18"/>
                                        </p:tgtEl>
                                      </p:cBhvr>
                                    </p:animEffect>
                                  </p:childTnLst>
                                </p:cTn>
                              </p:par>
                            </p:childTnLst>
                          </p:cTn>
                        </p:par>
                        <p:par>
                          <p:cTn id="84" fill="hold">
                            <p:stCondLst>
                              <p:cond delay="3750"/>
                            </p:stCondLst>
                            <p:childTnLst>
                              <p:par>
                                <p:cTn id="85" presetID="22" presetClass="entr" presetSubtype="8" fill="hold" grpId="0" nodeType="after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wipe(left)">
                                      <p:cBhvr>
                                        <p:cTn id="87" dur="500"/>
                                        <p:tgtEl>
                                          <p:spTgt spid="25"/>
                                        </p:tgtEl>
                                      </p:cBhvr>
                                    </p:animEffect>
                                  </p:childTnLst>
                                </p:cTn>
                              </p:par>
                              <p:par>
                                <p:cTn id="88" presetID="22" presetClass="entr" presetSubtype="8" fill="hold" grpId="0" nodeType="withEffect">
                                  <p:stCondLst>
                                    <p:cond delay="150"/>
                                  </p:stCondLst>
                                  <p:childTnLst>
                                    <p:set>
                                      <p:cBhvr>
                                        <p:cTn id="89" dur="1" fill="hold">
                                          <p:stCondLst>
                                            <p:cond delay="0"/>
                                          </p:stCondLst>
                                        </p:cTn>
                                        <p:tgtEl>
                                          <p:spTgt spid="26"/>
                                        </p:tgtEl>
                                        <p:attrNameLst>
                                          <p:attrName>style.visibility</p:attrName>
                                        </p:attrNameLst>
                                      </p:cBhvr>
                                      <p:to>
                                        <p:strVal val="visible"/>
                                      </p:to>
                                    </p:set>
                                    <p:animEffect transition="in" filter="wipe(left)">
                                      <p:cBhvr>
                                        <p:cTn id="90" dur="500"/>
                                        <p:tgtEl>
                                          <p:spTgt spid="26"/>
                                        </p:tgtEl>
                                      </p:cBhvr>
                                    </p:animEffect>
                                  </p:childTnLst>
                                </p:cTn>
                              </p:par>
                              <p:par>
                                <p:cTn id="91" presetID="22" presetClass="entr" presetSubtype="8" fill="hold" grpId="0" nodeType="withEffect">
                                  <p:stCondLst>
                                    <p:cond delay="300"/>
                                  </p:stCondLst>
                                  <p:childTnLst>
                                    <p:set>
                                      <p:cBhvr>
                                        <p:cTn id="92" dur="1" fill="hold">
                                          <p:stCondLst>
                                            <p:cond delay="0"/>
                                          </p:stCondLst>
                                        </p:cTn>
                                        <p:tgtEl>
                                          <p:spTgt spid="27"/>
                                        </p:tgtEl>
                                        <p:attrNameLst>
                                          <p:attrName>style.visibility</p:attrName>
                                        </p:attrNameLst>
                                      </p:cBhvr>
                                      <p:to>
                                        <p:strVal val="visible"/>
                                      </p:to>
                                    </p:set>
                                    <p:animEffect transition="in" filter="wipe(left)">
                                      <p:cBhvr>
                                        <p:cTn id="93" dur="500"/>
                                        <p:tgtEl>
                                          <p:spTgt spid="27"/>
                                        </p:tgtEl>
                                      </p:cBhvr>
                                    </p:animEffect>
                                  </p:childTnLst>
                                </p:cTn>
                              </p:par>
                              <p:par>
                                <p:cTn id="94" presetID="22" presetClass="entr" presetSubtype="8" fill="hold" grpId="0" nodeType="withEffect">
                                  <p:stCondLst>
                                    <p:cond delay="450"/>
                                  </p:stCondLst>
                                  <p:childTnLst>
                                    <p:set>
                                      <p:cBhvr>
                                        <p:cTn id="95" dur="1" fill="hold">
                                          <p:stCondLst>
                                            <p:cond delay="0"/>
                                          </p:stCondLst>
                                        </p:cTn>
                                        <p:tgtEl>
                                          <p:spTgt spid="37"/>
                                        </p:tgtEl>
                                        <p:attrNameLst>
                                          <p:attrName>style.visibility</p:attrName>
                                        </p:attrNameLst>
                                      </p:cBhvr>
                                      <p:to>
                                        <p:strVal val="visible"/>
                                      </p:to>
                                    </p:set>
                                    <p:animEffect transition="in" filter="wipe(left)">
                                      <p:cBhvr>
                                        <p:cTn id="96" dur="500"/>
                                        <p:tgtEl>
                                          <p:spTgt spid="37"/>
                                        </p:tgtEl>
                                      </p:cBhvr>
                                    </p:animEffect>
                                  </p:childTnLst>
                                </p:cTn>
                              </p:par>
                              <p:par>
                                <p:cTn id="97" presetID="22" presetClass="entr" presetSubtype="2" fill="hold" grpId="0" nodeType="withEffect">
                                  <p:stCondLst>
                                    <p:cond delay="0"/>
                                  </p:stCondLst>
                                  <p:childTnLst>
                                    <p:set>
                                      <p:cBhvr>
                                        <p:cTn id="98" dur="1" fill="hold">
                                          <p:stCondLst>
                                            <p:cond delay="0"/>
                                          </p:stCondLst>
                                        </p:cTn>
                                        <p:tgtEl>
                                          <p:spTgt spid="19"/>
                                        </p:tgtEl>
                                        <p:attrNameLst>
                                          <p:attrName>style.visibility</p:attrName>
                                        </p:attrNameLst>
                                      </p:cBhvr>
                                      <p:to>
                                        <p:strVal val="visible"/>
                                      </p:to>
                                    </p:set>
                                    <p:animEffect transition="in" filter="wipe(right)">
                                      <p:cBhvr>
                                        <p:cTn id="99" dur="500"/>
                                        <p:tgtEl>
                                          <p:spTgt spid="19"/>
                                        </p:tgtEl>
                                      </p:cBhvr>
                                    </p:animEffect>
                                  </p:childTnLst>
                                </p:cTn>
                              </p:par>
                              <p:par>
                                <p:cTn id="100" presetID="22" presetClass="entr" presetSubtype="2" fill="hold" grpId="0" nodeType="withEffect">
                                  <p:stCondLst>
                                    <p:cond delay="150"/>
                                  </p:stCondLst>
                                  <p:childTnLst>
                                    <p:set>
                                      <p:cBhvr>
                                        <p:cTn id="101" dur="1" fill="hold">
                                          <p:stCondLst>
                                            <p:cond delay="0"/>
                                          </p:stCondLst>
                                        </p:cTn>
                                        <p:tgtEl>
                                          <p:spTgt spid="20"/>
                                        </p:tgtEl>
                                        <p:attrNameLst>
                                          <p:attrName>style.visibility</p:attrName>
                                        </p:attrNameLst>
                                      </p:cBhvr>
                                      <p:to>
                                        <p:strVal val="visible"/>
                                      </p:to>
                                    </p:set>
                                    <p:animEffect transition="in" filter="wipe(right)">
                                      <p:cBhvr>
                                        <p:cTn id="102" dur="500"/>
                                        <p:tgtEl>
                                          <p:spTgt spid="20"/>
                                        </p:tgtEl>
                                      </p:cBhvr>
                                    </p:animEffect>
                                  </p:childTnLst>
                                </p:cTn>
                              </p:par>
                              <p:par>
                                <p:cTn id="103" presetID="22" presetClass="entr" presetSubtype="2" fill="hold" grpId="0" nodeType="withEffect">
                                  <p:stCondLst>
                                    <p:cond delay="300"/>
                                  </p:stCondLst>
                                  <p:childTnLst>
                                    <p:set>
                                      <p:cBhvr>
                                        <p:cTn id="104" dur="1" fill="hold">
                                          <p:stCondLst>
                                            <p:cond delay="0"/>
                                          </p:stCondLst>
                                        </p:cTn>
                                        <p:tgtEl>
                                          <p:spTgt spid="21"/>
                                        </p:tgtEl>
                                        <p:attrNameLst>
                                          <p:attrName>style.visibility</p:attrName>
                                        </p:attrNameLst>
                                      </p:cBhvr>
                                      <p:to>
                                        <p:strVal val="visible"/>
                                      </p:to>
                                    </p:set>
                                    <p:animEffect transition="in" filter="wipe(right)">
                                      <p:cBhvr>
                                        <p:cTn id="105" dur="500"/>
                                        <p:tgtEl>
                                          <p:spTgt spid="21"/>
                                        </p:tgtEl>
                                      </p:cBhvr>
                                    </p:animEffect>
                                  </p:childTnLst>
                                </p:cTn>
                              </p:par>
                              <p:par>
                                <p:cTn id="106" presetID="22" presetClass="entr" presetSubtype="2" fill="hold" grpId="0" nodeType="withEffect">
                                  <p:stCondLst>
                                    <p:cond delay="450"/>
                                  </p:stCondLst>
                                  <p:childTnLst>
                                    <p:set>
                                      <p:cBhvr>
                                        <p:cTn id="107" dur="1" fill="hold">
                                          <p:stCondLst>
                                            <p:cond delay="0"/>
                                          </p:stCondLst>
                                        </p:cTn>
                                        <p:tgtEl>
                                          <p:spTgt spid="22"/>
                                        </p:tgtEl>
                                        <p:attrNameLst>
                                          <p:attrName>style.visibility</p:attrName>
                                        </p:attrNameLst>
                                      </p:cBhvr>
                                      <p:to>
                                        <p:strVal val="visible"/>
                                      </p:to>
                                    </p:set>
                                    <p:animEffect transition="in" filter="wipe(right)">
                                      <p:cBhvr>
                                        <p:cTn id="108"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animBg="1"/>
      <p:bldP spid="15" grpId="0" animBg="1"/>
      <p:bldP spid="16" grpId="0" animBg="1"/>
      <p:bldP spid="17" grpId="0" animBg="1"/>
      <p:bldP spid="18" grpId="0" animBg="1"/>
      <p:bldP spid="19" grpId="0"/>
      <p:bldP spid="20" grpId="0"/>
      <p:bldP spid="21" grpId="0"/>
      <p:bldP spid="22" grpId="0"/>
      <p:bldP spid="23" grpId="0" animBg="1"/>
      <p:bldP spid="24" grpId="0" animBg="1"/>
      <p:bldP spid="25" grpId="0"/>
      <p:bldP spid="26" grpId="0"/>
      <p:bldP spid="27" grpId="0"/>
      <p:bldP spid="28" grpId="0"/>
      <p:bldP spid="29" grpId="0"/>
      <p:bldP spid="30" grpId="0"/>
      <p:bldP spid="31" grpId="0"/>
      <p:bldP spid="32" grpId="0" animBg="1"/>
      <p:bldP spid="33" grpId="0" animBg="1"/>
      <p:bldP spid="34" grpId="0"/>
      <p:bldP spid="35" grpId="0"/>
      <p:bldP spid="36" grpId="0" animBg="1"/>
      <p:bldP spid="3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02.</a:t>
            </a:r>
            <a:r>
              <a:rPr lang="zh-CN" altLang="en-US" sz="3200" dirty="0" smtClean="0">
                <a:solidFill>
                  <a:schemeClr val="tx1">
                    <a:lumMod val="65000"/>
                    <a:lumOff val="35000"/>
                  </a:schemeClr>
                </a:solidFill>
              </a:rPr>
              <a:t>工作达标百分比</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Arc 2"/>
          <p:cNvSpPr/>
          <p:nvPr/>
        </p:nvSpPr>
        <p:spPr>
          <a:xfrm flipV="1">
            <a:off x="1807337" y="2387239"/>
            <a:ext cx="1695450" cy="1695450"/>
          </a:xfrm>
          <a:prstGeom prst="arc">
            <a:avLst>
              <a:gd name="adj1" fmla="val 17688587"/>
              <a:gd name="adj2" fmla="val 14471894"/>
            </a:avLst>
          </a:prstGeom>
          <a:ln w="127000">
            <a:solidFill>
              <a:srgbClr val="03B9CE"/>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anchor="ctr"/>
          <a:lstStyle/>
          <a:p>
            <a:pPr algn="ctr" eaLnBrk="1" fontAlgn="auto" hangingPunct="1">
              <a:spcBef>
                <a:spcPts val="0"/>
              </a:spcBef>
              <a:spcAft>
                <a:spcPts val="0"/>
              </a:spcAft>
              <a:defRPr/>
            </a:pPr>
            <a:endParaRPr lang="en-US">
              <a:solidFill>
                <a:schemeClr val="bg1">
                  <a:lumMod val="85000"/>
                </a:schemeClr>
              </a:solidFill>
            </a:endParaRPr>
          </a:p>
        </p:txBody>
      </p:sp>
      <p:sp>
        <p:nvSpPr>
          <p:cNvPr id="15" name="TextBox 14"/>
          <p:cNvSpPr txBox="1"/>
          <p:nvPr/>
        </p:nvSpPr>
        <p:spPr>
          <a:xfrm>
            <a:off x="2106235" y="2945577"/>
            <a:ext cx="1233031" cy="584775"/>
          </a:xfrm>
          <a:prstGeom prst="rect">
            <a:avLst/>
          </a:prstGeom>
          <a:noFill/>
          <a:ln w="127000">
            <a:noFill/>
          </a:ln>
        </p:spPr>
        <p:txBody>
          <a:bodyPr wrap="none">
            <a:spAutoFit/>
          </a:bodyPr>
          <a:lstStyle/>
          <a:p>
            <a:pPr algn="ctr" eaLnBrk="1" fontAlgn="auto" hangingPunct="1">
              <a:spcBef>
                <a:spcPts val="0"/>
              </a:spcBef>
              <a:spcAft>
                <a:spcPts val="0"/>
              </a:spcAft>
              <a:defRPr/>
            </a:pPr>
            <a:r>
              <a:rPr lang="en-US" sz="3200" b="1" dirty="0">
                <a:solidFill>
                  <a:schemeClr val="tx1">
                    <a:lumMod val="65000"/>
                    <a:lumOff val="35000"/>
                  </a:schemeClr>
                </a:solidFill>
                <a:latin typeface="Open Sans" pitchFamily="34" charset="0"/>
                <a:ea typeface="Open Sans" pitchFamily="34" charset="0"/>
                <a:cs typeface="Open Sans" pitchFamily="34" charset="0"/>
              </a:rPr>
              <a:t>135%</a:t>
            </a:r>
            <a:endParaRPr lang="en-US" sz="3200" b="1" dirty="0">
              <a:solidFill>
                <a:schemeClr val="tx1">
                  <a:lumMod val="65000"/>
                  <a:lumOff val="35000"/>
                </a:schemeClr>
              </a:solidFill>
              <a:latin typeface="Open Sans" pitchFamily="34" charset="0"/>
              <a:ea typeface="Open Sans" pitchFamily="34" charset="0"/>
              <a:cs typeface="Open Sans" pitchFamily="34" charset="0"/>
            </a:endParaRPr>
          </a:p>
        </p:txBody>
      </p:sp>
      <p:grpSp>
        <p:nvGrpSpPr>
          <p:cNvPr id="16" name="组合 15"/>
          <p:cNvGrpSpPr/>
          <p:nvPr/>
        </p:nvGrpSpPr>
        <p:grpSpPr>
          <a:xfrm>
            <a:off x="1746403" y="4456797"/>
            <a:ext cx="2030001" cy="954399"/>
            <a:chOff x="1018896" y="4523533"/>
            <a:chExt cx="2030001" cy="954399"/>
          </a:xfrm>
        </p:grpSpPr>
        <p:sp>
          <p:nvSpPr>
            <p:cNvPr id="17" name="TextBox 16"/>
            <p:cNvSpPr txBox="1"/>
            <p:nvPr/>
          </p:nvSpPr>
          <p:spPr>
            <a:xfrm>
              <a:off x="1244257" y="4523533"/>
              <a:ext cx="1579278" cy="530915"/>
            </a:xfrm>
            <a:prstGeom prst="rect">
              <a:avLst/>
            </a:prstGeom>
            <a:noFill/>
          </p:spPr>
          <p:txBody>
            <a:bodyPr wrap="none">
              <a:spAutoFit/>
            </a:bodyPr>
            <a:lstStyle/>
            <a:p>
              <a:pPr lvl="0" algn="ct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点击加入标题</a:t>
              </a:r>
              <a:endParaRPr lang="en-US" altLang="zh-CN" b="1"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endParaRPr>
            </a:p>
            <a:p>
              <a:pPr algn="ctr" eaLnBrk="1" fontAlgn="auto" hangingPunct="1">
                <a:spcBef>
                  <a:spcPts val="0"/>
                </a:spcBef>
                <a:spcAft>
                  <a:spcPts val="0"/>
                </a:spcAft>
                <a:defRPr/>
              </a:pPr>
              <a:endParaRPr lang="en-US" sz="1050" b="1"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endParaRPr>
            </a:p>
          </p:txBody>
        </p:sp>
        <p:sp>
          <p:nvSpPr>
            <p:cNvPr id="18" name="Rectangle 27"/>
            <p:cNvSpPr/>
            <p:nvPr/>
          </p:nvSpPr>
          <p:spPr>
            <a:xfrm>
              <a:off x="1018896" y="4831601"/>
              <a:ext cx="2030001" cy="646331"/>
            </a:xfrm>
            <a:prstGeom prst="rect">
              <a:avLst/>
            </a:prstGeom>
          </p:spPr>
          <p:txBody>
            <a:bodyPr wrap="square">
              <a:spAutoFit/>
            </a:bodyPr>
            <a:lstStyle/>
            <a:p>
              <a:pPr lvl="0" algn="ct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加入文字</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描文字</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描述文案描述表达。</a:t>
              </a:r>
              <a:endParaRPr lang="en-US" altLang="zh-CN"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19" name="Arc 20"/>
          <p:cNvSpPr/>
          <p:nvPr/>
        </p:nvSpPr>
        <p:spPr>
          <a:xfrm flipV="1">
            <a:off x="4210659" y="2387239"/>
            <a:ext cx="1695450" cy="1695450"/>
          </a:xfrm>
          <a:prstGeom prst="arc">
            <a:avLst>
              <a:gd name="adj1" fmla="val 17688587"/>
              <a:gd name="adj2" fmla="val 14471894"/>
            </a:avLst>
          </a:prstGeom>
          <a:ln w="127000">
            <a:solidFill>
              <a:srgbClr val="88AF20"/>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anchor="ctr"/>
          <a:lstStyle/>
          <a:p>
            <a:pPr algn="ctr" eaLnBrk="1" fontAlgn="auto" hangingPunct="1">
              <a:spcBef>
                <a:spcPts val="0"/>
              </a:spcBef>
              <a:spcAft>
                <a:spcPts val="0"/>
              </a:spcAft>
              <a:defRPr/>
            </a:pPr>
            <a:endParaRPr lang="en-US">
              <a:solidFill>
                <a:schemeClr val="bg1">
                  <a:lumMod val="85000"/>
                </a:schemeClr>
              </a:solidFill>
            </a:endParaRPr>
          </a:p>
        </p:txBody>
      </p:sp>
      <p:sp>
        <p:nvSpPr>
          <p:cNvPr id="20" name="TextBox 19"/>
          <p:cNvSpPr txBox="1"/>
          <p:nvPr/>
        </p:nvSpPr>
        <p:spPr>
          <a:xfrm>
            <a:off x="4509557" y="2945577"/>
            <a:ext cx="1233031" cy="584775"/>
          </a:xfrm>
          <a:prstGeom prst="rect">
            <a:avLst/>
          </a:prstGeom>
          <a:noFill/>
          <a:ln w="127000">
            <a:noFill/>
          </a:ln>
        </p:spPr>
        <p:txBody>
          <a:bodyPr wrap="none">
            <a:spAutoFit/>
          </a:bodyPr>
          <a:lstStyle/>
          <a:p>
            <a:pPr algn="ctr" eaLnBrk="1" fontAlgn="auto" hangingPunct="1">
              <a:spcBef>
                <a:spcPts val="0"/>
              </a:spcBef>
              <a:spcAft>
                <a:spcPts val="0"/>
              </a:spcAft>
              <a:defRPr/>
            </a:pPr>
            <a:r>
              <a:rPr lang="en-US" sz="3200" b="1">
                <a:solidFill>
                  <a:schemeClr val="tx1">
                    <a:lumMod val="65000"/>
                    <a:lumOff val="35000"/>
                  </a:schemeClr>
                </a:solidFill>
                <a:latin typeface="Open Sans" pitchFamily="34" charset="0"/>
                <a:ea typeface="Open Sans" pitchFamily="34" charset="0"/>
                <a:cs typeface="Open Sans" pitchFamily="34" charset="0"/>
              </a:rPr>
              <a:t>174%</a:t>
            </a:r>
            <a:endParaRPr lang="en-US" sz="3200" b="1">
              <a:solidFill>
                <a:schemeClr val="tx1">
                  <a:lumMod val="65000"/>
                  <a:lumOff val="35000"/>
                </a:schemeClr>
              </a:solidFill>
              <a:latin typeface="Open Sans" pitchFamily="34" charset="0"/>
              <a:ea typeface="Open Sans" pitchFamily="34" charset="0"/>
              <a:cs typeface="Open Sans" pitchFamily="34" charset="0"/>
            </a:endParaRPr>
          </a:p>
        </p:txBody>
      </p:sp>
      <p:sp>
        <p:nvSpPr>
          <p:cNvPr id="21" name="Arc 16"/>
          <p:cNvSpPr/>
          <p:nvPr/>
        </p:nvSpPr>
        <p:spPr>
          <a:xfrm flipV="1">
            <a:off x="6595150" y="2387239"/>
            <a:ext cx="1695450" cy="1695450"/>
          </a:xfrm>
          <a:prstGeom prst="arc">
            <a:avLst>
              <a:gd name="adj1" fmla="val 17688587"/>
              <a:gd name="adj2" fmla="val 14471894"/>
            </a:avLst>
          </a:prstGeom>
          <a:ln w="127000">
            <a:solidFill>
              <a:srgbClr val="F0A901"/>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anchor="ctr"/>
          <a:lstStyle/>
          <a:p>
            <a:pPr algn="ctr" eaLnBrk="1" fontAlgn="auto" hangingPunct="1">
              <a:spcBef>
                <a:spcPts val="0"/>
              </a:spcBef>
              <a:spcAft>
                <a:spcPts val="0"/>
              </a:spcAft>
              <a:defRPr/>
            </a:pPr>
            <a:endParaRPr lang="en-US">
              <a:solidFill>
                <a:schemeClr val="bg1">
                  <a:lumMod val="85000"/>
                </a:schemeClr>
              </a:solidFill>
            </a:endParaRPr>
          </a:p>
        </p:txBody>
      </p:sp>
      <p:sp>
        <p:nvSpPr>
          <p:cNvPr id="22" name="TextBox 21"/>
          <p:cNvSpPr txBox="1"/>
          <p:nvPr/>
        </p:nvSpPr>
        <p:spPr>
          <a:xfrm>
            <a:off x="6894049" y="2945577"/>
            <a:ext cx="1233031" cy="584775"/>
          </a:xfrm>
          <a:prstGeom prst="rect">
            <a:avLst/>
          </a:prstGeom>
          <a:noFill/>
          <a:ln w="127000">
            <a:noFill/>
          </a:ln>
        </p:spPr>
        <p:txBody>
          <a:bodyPr wrap="none">
            <a:spAutoFit/>
          </a:bodyPr>
          <a:lstStyle/>
          <a:p>
            <a:pPr algn="ctr" eaLnBrk="1" fontAlgn="auto" hangingPunct="1">
              <a:spcBef>
                <a:spcPts val="0"/>
              </a:spcBef>
              <a:spcAft>
                <a:spcPts val="0"/>
              </a:spcAft>
              <a:defRPr/>
            </a:pPr>
            <a:r>
              <a:rPr lang="en-US" sz="3200" b="1">
                <a:solidFill>
                  <a:schemeClr val="tx1">
                    <a:lumMod val="65000"/>
                    <a:lumOff val="35000"/>
                  </a:schemeClr>
                </a:solidFill>
                <a:latin typeface="Open Sans" pitchFamily="34" charset="0"/>
                <a:ea typeface="Open Sans" pitchFamily="34" charset="0"/>
                <a:cs typeface="Open Sans" pitchFamily="34" charset="0"/>
              </a:rPr>
              <a:t>105%</a:t>
            </a:r>
            <a:endParaRPr lang="en-US" sz="3200" b="1">
              <a:solidFill>
                <a:schemeClr val="tx1">
                  <a:lumMod val="65000"/>
                  <a:lumOff val="35000"/>
                </a:schemeClr>
              </a:solidFill>
              <a:latin typeface="Open Sans" pitchFamily="34" charset="0"/>
              <a:ea typeface="Open Sans" pitchFamily="34" charset="0"/>
              <a:cs typeface="Open Sans" pitchFamily="34" charset="0"/>
            </a:endParaRPr>
          </a:p>
        </p:txBody>
      </p:sp>
      <p:sp>
        <p:nvSpPr>
          <p:cNvPr id="23" name="Arc 12"/>
          <p:cNvSpPr/>
          <p:nvPr/>
        </p:nvSpPr>
        <p:spPr>
          <a:xfrm flipV="1">
            <a:off x="8953093" y="2371364"/>
            <a:ext cx="1695450" cy="1695450"/>
          </a:xfrm>
          <a:prstGeom prst="arc">
            <a:avLst>
              <a:gd name="adj1" fmla="val 17688587"/>
              <a:gd name="adj2" fmla="val 14471894"/>
            </a:avLst>
          </a:prstGeom>
          <a:ln w="127000">
            <a:solidFill>
              <a:srgbClr val="E36652"/>
            </a:solidFill>
            <a:headEnd type="none" w="sm" len="sm"/>
            <a:tailEnd type="oval" w="sm" len="sm"/>
          </a:ln>
        </p:spPr>
        <p:style>
          <a:lnRef idx="1">
            <a:schemeClr val="accent1"/>
          </a:lnRef>
          <a:fillRef idx="0">
            <a:schemeClr val="accent1"/>
          </a:fillRef>
          <a:effectRef idx="0">
            <a:schemeClr val="accent1"/>
          </a:effectRef>
          <a:fontRef idx="minor">
            <a:schemeClr val="tx1"/>
          </a:fontRef>
        </p:style>
        <p:txBody>
          <a:bodyPr anchor="ctr"/>
          <a:lstStyle/>
          <a:p>
            <a:pPr algn="ctr" eaLnBrk="1" fontAlgn="auto" hangingPunct="1">
              <a:spcBef>
                <a:spcPts val="0"/>
              </a:spcBef>
              <a:spcAft>
                <a:spcPts val="0"/>
              </a:spcAft>
              <a:defRPr/>
            </a:pPr>
            <a:endParaRPr lang="en-US">
              <a:solidFill>
                <a:schemeClr val="bg1">
                  <a:lumMod val="85000"/>
                </a:schemeClr>
              </a:solidFill>
            </a:endParaRPr>
          </a:p>
        </p:txBody>
      </p:sp>
      <p:sp>
        <p:nvSpPr>
          <p:cNvPr id="24" name="TextBox 23"/>
          <p:cNvSpPr txBox="1"/>
          <p:nvPr/>
        </p:nvSpPr>
        <p:spPr>
          <a:xfrm>
            <a:off x="9251992" y="2931289"/>
            <a:ext cx="1233031" cy="584775"/>
          </a:xfrm>
          <a:prstGeom prst="rect">
            <a:avLst/>
          </a:prstGeom>
          <a:noFill/>
          <a:ln w="127000">
            <a:noFill/>
          </a:ln>
        </p:spPr>
        <p:txBody>
          <a:bodyPr wrap="none">
            <a:spAutoFit/>
          </a:bodyPr>
          <a:lstStyle/>
          <a:p>
            <a:pPr algn="ctr" eaLnBrk="1" fontAlgn="auto" hangingPunct="1">
              <a:spcBef>
                <a:spcPts val="0"/>
              </a:spcBef>
              <a:spcAft>
                <a:spcPts val="0"/>
              </a:spcAft>
              <a:defRPr/>
            </a:pPr>
            <a:r>
              <a:rPr lang="en-US" sz="3200" b="1">
                <a:solidFill>
                  <a:schemeClr val="tx1">
                    <a:lumMod val="65000"/>
                    <a:lumOff val="35000"/>
                  </a:schemeClr>
                </a:solidFill>
                <a:latin typeface="Open Sans" pitchFamily="34" charset="0"/>
                <a:ea typeface="Open Sans" pitchFamily="34" charset="0"/>
                <a:cs typeface="Open Sans" pitchFamily="34" charset="0"/>
              </a:rPr>
              <a:t>188%</a:t>
            </a:r>
            <a:endParaRPr lang="en-US" sz="3200" b="1">
              <a:solidFill>
                <a:schemeClr val="tx1">
                  <a:lumMod val="65000"/>
                  <a:lumOff val="35000"/>
                </a:schemeClr>
              </a:solidFill>
              <a:latin typeface="Open Sans" pitchFamily="34" charset="0"/>
              <a:ea typeface="Open Sans" pitchFamily="34" charset="0"/>
              <a:cs typeface="Open Sans" pitchFamily="34" charset="0"/>
            </a:endParaRPr>
          </a:p>
        </p:txBody>
      </p:sp>
      <p:grpSp>
        <p:nvGrpSpPr>
          <p:cNvPr id="25" name="组合 24"/>
          <p:cNvGrpSpPr/>
          <p:nvPr/>
        </p:nvGrpSpPr>
        <p:grpSpPr>
          <a:xfrm>
            <a:off x="4139144" y="4456797"/>
            <a:ext cx="2030001" cy="954399"/>
            <a:chOff x="1018896" y="4523533"/>
            <a:chExt cx="2030001" cy="954399"/>
          </a:xfrm>
        </p:grpSpPr>
        <p:sp>
          <p:nvSpPr>
            <p:cNvPr id="26" name="TextBox 25"/>
            <p:cNvSpPr txBox="1"/>
            <p:nvPr/>
          </p:nvSpPr>
          <p:spPr>
            <a:xfrm>
              <a:off x="1244257" y="4523533"/>
              <a:ext cx="1579278" cy="530915"/>
            </a:xfrm>
            <a:prstGeom prst="rect">
              <a:avLst/>
            </a:prstGeom>
            <a:noFill/>
          </p:spPr>
          <p:txBody>
            <a:bodyPr wrap="none">
              <a:spAutoFit/>
            </a:bodyPr>
            <a:lstStyle/>
            <a:p>
              <a:pPr lvl="0" algn="ct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点击加入标题</a:t>
              </a:r>
              <a:endParaRPr lang="en-US" altLang="zh-CN" b="1"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endParaRPr>
            </a:p>
            <a:p>
              <a:pPr algn="ctr" eaLnBrk="1" fontAlgn="auto" hangingPunct="1">
                <a:spcBef>
                  <a:spcPts val="0"/>
                </a:spcBef>
                <a:spcAft>
                  <a:spcPts val="0"/>
                </a:spcAft>
                <a:defRPr/>
              </a:pPr>
              <a:endParaRPr lang="en-US" sz="1050" b="1"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endParaRPr>
            </a:p>
          </p:txBody>
        </p:sp>
        <p:sp>
          <p:nvSpPr>
            <p:cNvPr id="27" name="Rectangle 27"/>
            <p:cNvSpPr/>
            <p:nvPr/>
          </p:nvSpPr>
          <p:spPr>
            <a:xfrm>
              <a:off x="1018896" y="4831601"/>
              <a:ext cx="2030001" cy="646331"/>
            </a:xfrm>
            <a:prstGeom prst="rect">
              <a:avLst/>
            </a:prstGeom>
          </p:spPr>
          <p:txBody>
            <a:bodyPr wrap="square">
              <a:spAutoFit/>
            </a:bodyPr>
            <a:lstStyle/>
            <a:p>
              <a:pPr lvl="0" algn="ct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加入文字</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描文字</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描述文案描述表达。</a:t>
              </a:r>
              <a:endParaRPr lang="en-US" altLang="zh-CN"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6588191" y="4456797"/>
            <a:ext cx="2030001" cy="954399"/>
            <a:chOff x="1018896" y="4523533"/>
            <a:chExt cx="2030001" cy="954399"/>
          </a:xfrm>
        </p:grpSpPr>
        <p:sp>
          <p:nvSpPr>
            <p:cNvPr id="29" name="TextBox 28"/>
            <p:cNvSpPr txBox="1"/>
            <p:nvPr/>
          </p:nvSpPr>
          <p:spPr>
            <a:xfrm>
              <a:off x="1244257" y="4523533"/>
              <a:ext cx="1579278" cy="530915"/>
            </a:xfrm>
            <a:prstGeom prst="rect">
              <a:avLst/>
            </a:prstGeom>
            <a:noFill/>
          </p:spPr>
          <p:txBody>
            <a:bodyPr wrap="none">
              <a:spAutoFit/>
            </a:bodyPr>
            <a:lstStyle/>
            <a:p>
              <a:pPr lvl="0" algn="ct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点击加入标题</a:t>
              </a:r>
              <a:endParaRPr lang="en-US" altLang="zh-CN" b="1"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endParaRPr>
            </a:p>
            <a:p>
              <a:pPr algn="ctr" eaLnBrk="1" fontAlgn="auto" hangingPunct="1">
                <a:spcBef>
                  <a:spcPts val="0"/>
                </a:spcBef>
                <a:spcAft>
                  <a:spcPts val="0"/>
                </a:spcAft>
                <a:defRPr/>
              </a:pPr>
              <a:endParaRPr lang="en-US" sz="1050" b="1"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endParaRPr>
            </a:p>
          </p:txBody>
        </p:sp>
        <p:sp>
          <p:nvSpPr>
            <p:cNvPr id="30" name="Rectangle 27"/>
            <p:cNvSpPr/>
            <p:nvPr/>
          </p:nvSpPr>
          <p:spPr>
            <a:xfrm>
              <a:off x="1018896" y="4831601"/>
              <a:ext cx="2030001" cy="646331"/>
            </a:xfrm>
            <a:prstGeom prst="rect">
              <a:avLst/>
            </a:prstGeom>
          </p:spPr>
          <p:txBody>
            <a:bodyPr wrap="square">
              <a:spAutoFit/>
            </a:bodyPr>
            <a:lstStyle/>
            <a:p>
              <a:pPr lvl="0" algn="ct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加入文字</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描文字</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描述文案描述表达。</a:t>
              </a:r>
              <a:endParaRPr lang="en-US" altLang="zh-CN"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8954725" y="4456797"/>
            <a:ext cx="2030001" cy="954399"/>
            <a:chOff x="1018896" y="4523533"/>
            <a:chExt cx="2030001" cy="954399"/>
          </a:xfrm>
        </p:grpSpPr>
        <p:sp>
          <p:nvSpPr>
            <p:cNvPr id="32" name="TextBox 31"/>
            <p:cNvSpPr txBox="1"/>
            <p:nvPr/>
          </p:nvSpPr>
          <p:spPr>
            <a:xfrm>
              <a:off x="1230810" y="4523533"/>
              <a:ext cx="1579278" cy="530915"/>
            </a:xfrm>
            <a:prstGeom prst="rect">
              <a:avLst/>
            </a:prstGeom>
            <a:noFill/>
          </p:spPr>
          <p:txBody>
            <a:bodyPr wrap="none">
              <a:spAutoFit/>
            </a:bodyPr>
            <a:lstStyle/>
            <a:p>
              <a:pPr lvl="0" algn="ct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点击加入标题</a:t>
              </a:r>
              <a:endParaRPr lang="en-US" altLang="zh-CN" b="1"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endParaRPr>
            </a:p>
            <a:p>
              <a:pPr algn="ctr" eaLnBrk="1" fontAlgn="auto" hangingPunct="1">
                <a:spcBef>
                  <a:spcPts val="0"/>
                </a:spcBef>
                <a:spcAft>
                  <a:spcPts val="0"/>
                </a:spcAft>
                <a:defRPr/>
              </a:pPr>
              <a:endParaRPr lang="en-US" sz="1050" b="1" dirty="0">
                <a:solidFill>
                  <a:schemeClr val="tx1">
                    <a:lumMod val="65000"/>
                    <a:lumOff val="35000"/>
                  </a:schemeClr>
                </a:solidFill>
                <a:latin typeface="微软雅黑" panose="020B0503020204020204" pitchFamily="34" charset="-122"/>
                <a:ea typeface="微软雅黑" panose="020B0503020204020204" pitchFamily="34" charset="-122"/>
                <a:cs typeface="Open Sans" pitchFamily="34" charset="0"/>
              </a:endParaRPr>
            </a:p>
          </p:txBody>
        </p:sp>
        <p:sp>
          <p:nvSpPr>
            <p:cNvPr id="33" name="Rectangle 27"/>
            <p:cNvSpPr/>
            <p:nvPr/>
          </p:nvSpPr>
          <p:spPr>
            <a:xfrm>
              <a:off x="1018896" y="4831601"/>
              <a:ext cx="2030001" cy="646331"/>
            </a:xfrm>
            <a:prstGeom prst="rect">
              <a:avLst/>
            </a:prstGeom>
          </p:spPr>
          <p:txBody>
            <a:bodyPr wrap="square">
              <a:spAutoFit/>
            </a:bodyPr>
            <a:lstStyle/>
            <a:p>
              <a:pPr lvl="0" algn="ct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加入文字</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描文字</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cs typeface="Calibri" panose="020F0502020204030204" pitchFamily="34" charset="0"/>
                </a:rPr>
                <a:t>描述文案描述表达。</a:t>
              </a:r>
              <a:endParaRPr lang="en-US" altLang="zh-CN"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9"/>
                            </p:stCondLst>
                            <p:childTnLst>
                              <p:par>
                                <p:cTn id="25" presetID="42" presetClass="entr" presetSubtype="0"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anim calcmode="lin" valueType="num">
                                      <p:cBhvr>
                                        <p:cTn id="28" dur="500" fill="hold"/>
                                        <p:tgtEl>
                                          <p:spTgt spid="14"/>
                                        </p:tgtEl>
                                        <p:attrNameLst>
                                          <p:attrName>ppt_x</p:attrName>
                                        </p:attrNameLst>
                                      </p:cBhvr>
                                      <p:tavLst>
                                        <p:tav tm="0">
                                          <p:val>
                                            <p:strVal val="#ppt_x"/>
                                          </p:val>
                                        </p:tav>
                                        <p:tav tm="100000">
                                          <p:val>
                                            <p:strVal val="#ppt_x"/>
                                          </p:val>
                                        </p:tav>
                                      </p:tavLst>
                                    </p:anim>
                                    <p:anim calcmode="lin" valueType="num">
                                      <p:cBhvr>
                                        <p:cTn id="29" dur="500" fill="hold"/>
                                        <p:tgtEl>
                                          <p:spTgt spid="14"/>
                                        </p:tgtEl>
                                        <p:attrNameLst>
                                          <p:attrName>ppt_y</p:attrName>
                                        </p:attrNameLst>
                                      </p:cBhvr>
                                      <p:tavLst>
                                        <p:tav tm="0">
                                          <p:val>
                                            <p:strVal val="#ppt_y+.1"/>
                                          </p:val>
                                        </p:tav>
                                        <p:tav tm="100000">
                                          <p:val>
                                            <p:strVal val="#ppt_y"/>
                                          </p:val>
                                        </p:tav>
                                      </p:tavLst>
                                    </p:anim>
                                  </p:childTnLst>
                                </p:cTn>
                              </p:par>
                            </p:childTnLst>
                          </p:cTn>
                        </p:par>
                        <p:par>
                          <p:cTn id="30" fill="hold">
                            <p:stCondLst>
                              <p:cond delay="1259"/>
                            </p:stCondLst>
                            <p:childTnLst>
                              <p:par>
                                <p:cTn id="31" presetID="42" presetClass="entr" presetSubtype="0"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anim calcmode="lin" valueType="num">
                                      <p:cBhvr>
                                        <p:cTn id="34" dur="500" fill="hold"/>
                                        <p:tgtEl>
                                          <p:spTgt spid="15"/>
                                        </p:tgtEl>
                                        <p:attrNameLst>
                                          <p:attrName>ppt_x</p:attrName>
                                        </p:attrNameLst>
                                      </p:cBhvr>
                                      <p:tavLst>
                                        <p:tav tm="0">
                                          <p:val>
                                            <p:strVal val="#ppt_x"/>
                                          </p:val>
                                        </p:tav>
                                        <p:tav tm="100000">
                                          <p:val>
                                            <p:strVal val="#ppt_x"/>
                                          </p:val>
                                        </p:tav>
                                      </p:tavLst>
                                    </p:anim>
                                    <p:anim calcmode="lin" valueType="num">
                                      <p:cBhvr>
                                        <p:cTn id="35" dur="500" fill="hold"/>
                                        <p:tgtEl>
                                          <p:spTgt spid="15"/>
                                        </p:tgtEl>
                                        <p:attrNameLst>
                                          <p:attrName>ppt_y</p:attrName>
                                        </p:attrNameLst>
                                      </p:cBhvr>
                                      <p:tavLst>
                                        <p:tav tm="0">
                                          <p:val>
                                            <p:strVal val="#ppt_y+.1"/>
                                          </p:val>
                                        </p:tav>
                                        <p:tav tm="100000">
                                          <p:val>
                                            <p:strVal val="#ppt_y"/>
                                          </p:val>
                                        </p:tav>
                                      </p:tavLst>
                                    </p:anim>
                                  </p:childTnLst>
                                </p:cTn>
                              </p:par>
                            </p:childTnLst>
                          </p:cTn>
                        </p:par>
                        <p:par>
                          <p:cTn id="36" fill="hold">
                            <p:stCondLst>
                              <p:cond delay="1759"/>
                            </p:stCondLst>
                            <p:childTnLst>
                              <p:par>
                                <p:cTn id="37" presetID="42" presetClass="entr" presetSubtype="0" fill="hold"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anim calcmode="lin" valueType="num">
                                      <p:cBhvr>
                                        <p:cTn id="40" dur="500" fill="hold"/>
                                        <p:tgtEl>
                                          <p:spTgt spid="16"/>
                                        </p:tgtEl>
                                        <p:attrNameLst>
                                          <p:attrName>ppt_x</p:attrName>
                                        </p:attrNameLst>
                                      </p:cBhvr>
                                      <p:tavLst>
                                        <p:tav tm="0">
                                          <p:val>
                                            <p:strVal val="#ppt_x"/>
                                          </p:val>
                                        </p:tav>
                                        <p:tav tm="100000">
                                          <p:val>
                                            <p:strVal val="#ppt_x"/>
                                          </p:val>
                                        </p:tav>
                                      </p:tavLst>
                                    </p:anim>
                                    <p:anim calcmode="lin" valueType="num">
                                      <p:cBhvr>
                                        <p:cTn id="41" dur="500" fill="hold"/>
                                        <p:tgtEl>
                                          <p:spTgt spid="16"/>
                                        </p:tgtEl>
                                        <p:attrNameLst>
                                          <p:attrName>ppt_y</p:attrName>
                                        </p:attrNameLst>
                                      </p:cBhvr>
                                      <p:tavLst>
                                        <p:tav tm="0">
                                          <p:val>
                                            <p:strVal val="#ppt_y+.1"/>
                                          </p:val>
                                        </p:tav>
                                        <p:tav tm="100000">
                                          <p:val>
                                            <p:strVal val="#ppt_y"/>
                                          </p:val>
                                        </p:tav>
                                      </p:tavLst>
                                    </p:anim>
                                  </p:childTnLst>
                                </p:cTn>
                              </p:par>
                            </p:childTnLst>
                          </p:cTn>
                        </p:par>
                        <p:par>
                          <p:cTn id="42" fill="hold">
                            <p:stCondLst>
                              <p:cond delay="2259"/>
                            </p:stCondLst>
                            <p:childTnLst>
                              <p:par>
                                <p:cTn id="43" presetID="42" presetClass="entr" presetSubtype="0" fill="hold" grpId="0" nodeType="after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anim calcmode="lin" valueType="num">
                                      <p:cBhvr>
                                        <p:cTn id="46" dur="500" fill="hold"/>
                                        <p:tgtEl>
                                          <p:spTgt spid="19"/>
                                        </p:tgtEl>
                                        <p:attrNameLst>
                                          <p:attrName>ppt_x</p:attrName>
                                        </p:attrNameLst>
                                      </p:cBhvr>
                                      <p:tavLst>
                                        <p:tav tm="0">
                                          <p:val>
                                            <p:strVal val="#ppt_x"/>
                                          </p:val>
                                        </p:tav>
                                        <p:tav tm="100000">
                                          <p:val>
                                            <p:strVal val="#ppt_x"/>
                                          </p:val>
                                        </p:tav>
                                      </p:tavLst>
                                    </p:anim>
                                    <p:anim calcmode="lin" valueType="num">
                                      <p:cBhvr>
                                        <p:cTn id="47" dur="500" fill="hold"/>
                                        <p:tgtEl>
                                          <p:spTgt spid="19"/>
                                        </p:tgtEl>
                                        <p:attrNameLst>
                                          <p:attrName>ppt_y</p:attrName>
                                        </p:attrNameLst>
                                      </p:cBhvr>
                                      <p:tavLst>
                                        <p:tav tm="0">
                                          <p:val>
                                            <p:strVal val="#ppt_y+.1"/>
                                          </p:val>
                                        </p:tav>
                                        <p:tav tm="100000">
                                          <p:val>
                                            <p:strVal val="#ppt_y"/>
                                          </p:val>
                                        </p:tav>
                                      </p:tavLst>
                                    </p:anim>
                                  </p:childTnLst>
                                </p:cTn>
                              </p:par>
                            </p:childTnLst>
                          </p:cTn>
                        </p:par>
                        <p:par>
                          <p:cTn id="48" fill="hold">
                            <p:stCondLst>
                              <p:cond delay="2759"/>
                            </p:stCondLst>
                            <p:childTnLst>
                              <p:par>
                                <p:cTn id="49" presetID="42" presetClass="entr" presetSubtype="0" fill="hold" grpId="0" nodeType="after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500"/>
                                        <p:tgtEl>
                                          <p:spTgt spid="20"/>
                                        </p:tgtEl>
                                      </p:cBhvr>
                                    </p:animEffect>
                                    <p:anim calcmode="lin" valueType="num">
                                      <p:cBhvr>
                                        <p:cTn id="52" dur="500" fill="hold"/>
                                        <p:tgtEl>
                                          <p:spTgt spid="20"/>
                                        </p:tgtEl>
                                        <p:attrNameLst>
                                          <p:attrName>ppt_x</p:attrName>
                                        </p:attrNameLst>
                                      </p:cBhvr>
                                      <p:tavLst>
                                        <p:tav tm="0">
                                          <p:val>
                                            <p:strVal val="#ppt_x"/>
                                          </p:val>
                                        </p:tav>
                                        <p:tav tm="100000">
                                          <p:val>
                                            <p:strVal val="#ppt_x"/>
                                          </p:val>
                                        </p:tav>
                                      </p:tavLst>
                                    </p:anim>
                                    <p:anim calcmode="lin" valueType="num">
                                      <p:cBhvr>
                                        <p:cTn id="53" dur="500" fill="hold"/>
                                        <p:tgtEl>
                                          <p:spTgt spid="20"/>
                                        </p:tgtEl>
                                        <p:attrNameLst>
                                          <p:attrName>ppt_y</p:attrName>
                                        </p:attrNameLst>
                                      </p:cBhvr>
                                      <p:tavLst>
                                        <p:tav tm="0">
                                          <p:val>
                                            <p:strVal val="#ppt_y+.1"/>
                                          </p:val>
                                        </p:tav>
                                        <p:tav tm="100000">
                                          <p:val>
                                            <p:strVal val="#ppt_y"/>
                                          </p:val>
                                        </p:tav>
                                      </p:tavLst>
                                    </p:anim>
                                  </p:childTnLst>
                                </p:cTn>
                              </p:par>
                            </p:childTnLst>
                          </p:cTn>
                        </p:par>
                        <p:par>
                          <p:cTn id="54" fill="hold">
                            <p:stCondLst>
                              <p:cond delay="3259"/>
                            </p:stCondLst>
                            <p:childTnLst>
                              <p:par>
                                <p:cTn id="55" presetID="42" presetClass="entr" presetSubtype="0" fill="hold" nodeType="after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fade">
                                      <p:cBhvr>
                                        <p:cTn id="57" dur="500"/>
                                        <p:tgtEl>
                                          <p:spTgt spid="25"/>
                                        </p:tgtEl>
                                      </p:cBhvr>
                                    </p:animEffect>
                                    <p:anim calcmode="lin" valueType="num">
                                      <p:cBhvr>
                                        <p:cTn id="58" dur="500" fill="hold"/>
                                        <p:tgtEl>
                                          <p:spTgt spid="25"/>
                                        </p:tgtEl>
                                        <p:attrNameLst>
                                          <p:attrName>ppt_x</p:attrName>
                                        </p:attrNameLst>
                                      </p:cBhvr>
                                      <p:tavLst>
                                        <p:tav tm="0">
                                          <p:val>
                                            <p:strVal val="#ppt_x"/>
                                          </p:val>
                                        </p:tav>
                                        <p:tav tm="100000">
                                          <p:val>
                                            <p:strVal val="#ppt_x"/>
                                          </p:val>
                                        </p:tav>
                                      </p:tavLst>
                                    </p:anim>
                                    <p:anim calcmode="lin" valueType="num">
                                      <p:cBhvr>
                                        <p:cTn id="59" dur="500" fill="hold"/>
                                        <p:tgtEl>
                                          <p:spTgt spid="25"/>
                                        </p:tgtEl>
                                        <p:attrNameLst>
                                          <p:attrName>ppt_y</p:attrName>
                                        </p:attrNameLst>
                                      </p:cBhvr>
                                      <p:tavLst>
                                        <p:tav tm="0">
                                          <p:val>
                                            <p:strVal val="#ppt_y+.1"/>
                                          </p:val>
                                        </p:tav>
                                        <p:tav tm="100000">
                                          <p:val>
                                            <p:strVal val="#ppt_y"/>
                                          </p:val>
                                        </p:tav>
                                      </p:tavLst>
                                    </p:anim>
                                  </p:childTnLst>
                                </p:cTn>
                              </p:par>
                            </p:childTnLst>
                          </p:cTn>
                        </p:par>
                        <p:par>
                          <p:cTn id="60" fill="hold">
                            <p:stCondLst>
                              <p:cond delay="3759"/>
                            </p:stCondLst>
                            <p:childTnLst>
                              <p:par>
                                <p:cTn id="61" presetID="42" presetClass="entr" presetSubtype="0" fill="hold" grpId="0" nodeType="after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fade">
                                      <p:cBhvr>
                                        <p:cTn id="63" dur="500"/>
                                        <p:tgtEl>
                                          <p:spTgt spid="21"/>
                                        </p:tgtEl>
                                      </p:cBhvr>
                                    </p:animEffect>
                                    <p:anim calcmode="lin" valueType="num">
                                      <p:cBhvr>
                                        <p:cTn id="64" dur="500" fill="hold"/>
                                        <p:tgtEl>
                                          <p:spTgt spid="21"/>
                                        </p:tgtEl>
                                        <p:attrNameLst>
                                          <p:attrName>ppt_x</p:attrName>
                                        </p:attrNameLst>
                                      </p:cBhvr>
                                      <p:tavLst>
                                        <p:tav tm="0">
                                          <p:val>
                                            <p:strVal val="#ppt_x"/>
                                          </p:val>
                                        </p:tav>
                                        <p:tav tm="100000">
                                          <p:val>
                                            <p:strVal val="#ppt_x"/>
                                          </p:val>
                                        </p:tav>
                                      </p:tavLst>
                                    </p:anim>
                                    <p:anim calcmode="lin" valueType="num">
                                      <p:cBhvr>
                                        <p:cTn id="65" dur="500" fill="hold"/>
                                        <p:tgtEl>
                                          <p:spTgt spid="21"/>
                                        </p:tgtEl>
                                        <p:attrNameLst>
                                          <p:attrName>ppt_y</p:attrName>
                                        </p:attrNameLst>
                                      </p:cBhvr>
                                      <p:tavLst>
                                        <p:tav tm="0">
                                          <p:val>
                                            <p:strVal val="#ppt_y+.1"/>
                                          </p:val>
                                        </p:tav>
                                        <p:tav tm="100000">
                                          <p:val>
                                            <p:strVal val="#ppt_y"/>
                                          </p:val>
                                        </p:tav>
                                      </p:tavLst>
                                    </p:anim>
                                  </p:childTnLst>
                                </p:cTn>
                              </p:par>
                            </p:childTnLst>
                          </p:cTn>
                        </p:par>
                        <p:par>
                          <p:cTn id="66" fill="hold">
                            <p:stCondLst>
                              <p:cond delay="4259"/>
                            </p:stCondLst>
                            <p:childTnLst>
                              <p:par>
                                <p:cTn id="67" presetID="42" presetClass="entr" presetSubtype="0" fill="hold" grpId="0" nodeType="after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fade">
                                      <p:cBhvr>
                                        <p:cTn id="69" dur="500"/>
                                        <p:tgtEl>
                                          <p:spTgt spid="22"/>
                                        </p:tgtEl>
                                      </p:cBhvr>
                                    </p:animEffect>
                                    <p:anim calcmode="lin" valueType="num">
                                      <p:cBhvr>
                                        <p:cTn id="70" dur="500" fill="hold"/>
                                        <p:tgtEl>
                                          <p:spTgt spid="22"/>
                                        </p:tgtEl>
                                        <p:attrNameLst>
                                          <p:attrName>ppt_x</p:attrName>
                                        </p:attrNameLst>
                                      </p:cBhvr>
                                      <p:tavLst>
                                        <p:tav tm="0">
                                          <p:val>
                                            <p:strVal val="#ppt_x"/>
                                          </p:val>
                                        </p:tav>
                                        <p:tav tm="100000">
                                          <p:val>
                                            <p:strVal val="#ppt_x"/>
                                          </p:val>
                                        </p:tav>
                                      </p:tavLst>
                                    </p:anim>
                                    <p:anim calcmode="lin" valueType="num">
                                      <p:cBhvr>
                                        <p:cTn id="71" dur="500" fill="hold"/>
                                        <p:tgtEl>
                                          <p:spTgt spid="22"/>
                                        </p:tgtEl>
                                        <p:attrNameLst>
                                          <p:attrName>ppt_y</p:attrName>
                                        </p:attrNameLst>
                                      </p:cBhvr>
                                      <p:tavLst>
                                        <p:tav tm="0">
                                          <p:val>
                                            <p:strVal val="#ppt_y+.1"/>
                                          </p:val>
                                        </p:tav>
                                        <p:tav tm="100000">
                                          <p:val>
                                            <p:strVal val="#ppt_y"/>
                                          </p:val>
                                        </p:tav>
                                      </p:tavLst>
                                    </p:anim>
                                  </p:childTnLst>
                                </p:cTn>
                              </p:par>
                            </p:childTnLst>
                          </p:cTn>
                        </p:par>
                        <p:par>
                          <p:cTn id="72" fill="hold">
                            <p:stCondLst>
                              <p:cond delay="4759"/>
                            </p:stCondLst>
                            <p:childTnLst>
                              <p:par>
                                <p:cTn id="73" presetID="42" presetClass="entr" presetSubtype="0" fill="hold" nodeType="afterEffect">
                                  <p:stCondLst>
                                    <p:cond delay="0"/>
                                  </p:stCondLst>
                                  <p:childTnLst>
                                    <p:set>
                                      <p:cBhvr>
                                        <p:cTn id="74" dur="1" fill="hold">
                                          <p:stCondLst>
                                            <p:cond delay="0"/>
                                          </p:stCondLst>
                                        </p:cTn>
                                        <p:tgtEl>
                                          <p:spTgt spid="28"/>
                                        </p:tgtEl>
                                        <p:attrNameLst>
                                          <p:attrName>style.visibility</p:attrName>
                                        </p:attrNameLst>
                                      </p:cBhvr>
                                      <p:to>
                                        <p:strVal val="visible"/>
                                      </p:to>
                                    </p:set>
                                    <p:animEffect transition="in" filter="fade">
                                      <p:cBhvr>
                                        <p:cTn id="75" dur="500"/>
                                        <p:tgtEl>
                                          <p:spTgt spid="28"/>
                                        </p:tgtEl>
                                      </p:cBhvr>
                                    </p:animEffect>
                                    <p:anim calcmode="lin" valueType="num">
                                      <p:cBhvr>
                                        <p:cTn id="76" dur="500" fill="hold"/>
                                        <p:tgtEl>
                                          <p:spTgt spid="28"/>
                                        </p:tgtEl>
                                        <p:attrNameLst>
                                          <p:attrName>ppt_x</p:attrName>
                                        </p:attrNameLst>
                                      </p:cBhvr>
                                      <p:tavLst>
                                        <p:tav tm="0">
                                          <p:val>
                                            <p:strVal val="#ppt_x"/>
                                          </p:val>
                                        </p:tav>
                                        <p:tav tm="100000">
                                          <p:val>
                                            <p:strVal val="#ppt_x"/>
                                          </p:val>
                                        </p:tav>
                                      </p:tavLst>
                                    </p:anim>
                                    <p:anim calcmode="lin" valueType="num">
                                      <p:cBhvr>
                                        <p:cTn id="77" dur="500" fill="hold"/>
                                        <p:tgtEl>
                                          <p:spTgt spid="28"/>
                                        </p:tgtEl>
                                        <p:attrNameLst>
                                          <p:attrName>ppt_y</p:attrName>
                                        </p:attrNameLst>
                                      </p:cBhvr>
                                      <p:tavLst>
                                        <p:tav tm="0">
                                          <p:val>
                                            <p:strVal val="#ppt_y+.1"/>
                                          </p:val>
                                        </p:tav>
                                        <p:tav tm="100000">
                                          <p:val>
                                            <p:strVal val="#ppt_y"/>
                                          </p:val>
                                        </p:tav>
                                      </p:tavLst>
                                    </p:anim>
                                  </p:childTnLst>
                                </p:cTn>
                              </p:par>
                            </p:childTnLst>
                          </p:cTn>
                        </p:par>
                        <p:par>
                          <p:cTn id="78" fill="hold">
                            <p:stCondLst>
                              <p:cond delay="5259"/>
                            </p:stCondLst>
                            <p:childTnLst>
                              <p:par>
                                <p:cTn id="79" presetID="42" presetClass="entr" presetSubtype="0" fill="hold" grpId="0" nodeType="afterEffect">
                                  <p:stCondLst>
                                    <p:cond delay="0"/>
                                  </p:stCondLst>
                                  <p:childTnLst>
                                    <p:set>
                                      <p:cBhvr>
                                        <p:cTn id="80" dur="1" fill="hold">
                                          <p:stCondLst>
                                            <p:cond delay="0"/>
                                          </p:stCondLst>
                                        </p:cTn>
                                        <p:tgtEl>
                                          <p:spTgt spid="23"/>
                                        </p:tgtEl>
                                        <p:attrNameLst>
                                          <p:attrName>style.visibility</p:attrName>
                                        </p:attrNameLst>
                                      </p:cBhvr>
                                      <p:to>
                                        <p:strVal val="visible"/>
                                      </p:to>
                                    </p:set>
                                    <p:animEffect transition="in" filter="fade">
                                      <p:cBhvr>
                                        <p:cTn id="81" dur="500"/>
                                        <p:tgtEl>
                                          <p:spTgt spid="23"/>
                                        </p:tgtEl>
                                      </p:cBhvr>
                                    </p:animEffect>
                                    <p:anim calcmode="lin" valueType="num">
                                      <p:cBhvr>
                                        <p:cTn id="82" dur="500" fill="hold"/>
                                        <p:tgtEl>
                                          <p:spTgt spid="23"/>
                                        </p:tgtEl>
                                        <p:attrNameLst>
                                          <p:attrName>ppt_x</p:attrName>
                                        </p:attrNameLst>
                                      </p:cBhvr>
                                      <p:tavLst>
                                        <p:tav tm="0">
                                          <p:val>
                                            <p:strVal val="#ppt_x"/>
                                          </p:val>
                                        </p:tav>
                                        <p:tav tm="100000">
                                          <p:val>
                                            <p:strVal val="#ppt_x"/>
                                          </p:val>
                                        </p:tav>
                                      </p:tavLst>
                                    </p:anim>
                                    <p:anim calcmode="lin" valueType="num">
                                      <p:cBhvr>
                                        <p:cTn id="83" dur="500" fill="hold"/>
                                        <p:tgtEl>
                                          <p:spTgt spid="23"/>
                                        </p:tgtEl>
                                        <p:attrNameLst>
                                          <p:attrName>ppt_y</p:attrName>
                                        </p:attrNameLst>
                                      </p:cBhvr>
                                      <p:tavLst>
                                        <p:tav tm="0">
                                          <p:val>
                                            <p:strVal val="#ppt_y+.1"/>
                                          </p:val>
                                        </p:tav>
                                        <p:tav tm="100000">
                                          <p:val>
                                            <p:strVal val="#ppt_y"/>
                                          </p:val>
                                        </p:tav>
                                      </p:tavLst>
                                    </p:anim>
                                  </p:childTnLst>
                                </p:cTn>
                              </p:par>
                            </p:childTnLst>
                          </p:cTn>
                        </p:par>
                        <p:par>
                          <p:cTn id="84" fill="hold">
                            <p:stCondLst>
                              <p:cond delay="5759"/>
                            </p:stCondLst>
                            <p:childTnLst>
                              <p:par>
                                <p:cTn id="85" presetID="42" presetClass="entr" presetSubtype="0" fill="hold" grpId="0" nodeType="afterEffect">
                                  <p:stCondLst>
                                    <p:cond delay="0"/>
                                  </p:stCondLst>
                                  <p:childTnLst>
                                    <p:set>
                                      <p:cBhvr>
                                        <p:cTn id="86" dur="1" fill="hold">
                                          <p:stCondLst>
                                            <p:cond delay="0"/>
                                          </p:stCondLst>
                                        </p:cTn>
                                        <p:tgtEl>
                                          <p:spTgt spid="24"/>
                                        </p:tgtEl>
                                        <p:attrNameLst>
                                          <p:attrName>style.visibility</p:attrName>
                                        </p:attrNameLst>
                                      </p:cBhvr>
                                      <p:to>
                                        <p:strVal val="visible"/>
                                      </p:to>
                                    </p:set>
                                    <p:animEffect transition="in" filter="fade">
                                      <p:cBhvr>
                                        <p:cTn id="87" dur="500"/>
                                        <p:tgtEl>
                                          <p:spTgt spid="24"/>
                                        </p:tgtEl>
                                      </p:cBhvr>
                                    </p:animEffect>
                                    <p:anim calcmode="lin" valueType="num">
                                      <p:cBhvr>
                                        <p:cTn id="88" dur="500" fill="hold"/>
                                        <p:tgtEl>
                                          <p:spTgt spid="24"/>
                                        </p:tgtEl>
                                        <p:attrNameLst>
                                          <p:attrName>ppt_x</p:attrName>
                                        </p:attrNameLst>
                                      </p:cBhvr>
                                      <p:tavLst>
                                        <p:tav tm="0">
                                          <p:val>
                                            <p:strVal val="#ppt_x"/>
                                          </p:val>
                                        </p:tav>
                                        <p:tav tm="100000">
                                          <p:val>
                                            <p:strVal val="#ppt_x"/>
                                          </p:val>
                                        </p:tav>
                                      </p:tavLst>
                                    </p:anim>
                                    <p:anim calcmode="lin" valueType="num">
                                      <p:cBhvr>
                                        <p:cTn id="89" dur="500" fill="hold"/>
                                        <p:tgtEl>
                                          <p:spTgt spid="24"/>
                                        </p:tgtEl>
                                        <p:attrNameLst>
                                          <p:attrName>ppt_y</p:attrName>
                                        </p:attrNameLst>
                                      </p:cBhvr>
                                      <p:tavLst>
                                        <p:tav tm="0">
                                          <p:val>
                                            <p:strVal val="#ppt_y+.1"/>
                                          </p:val>
                                        </p:tav>
                                        <p:tav tm="100000">
                                          <p:val>
                                            <p:strVal val="#ppt_y"/>
                                          </p:val>
                                        </p:tav>
                                      </p:tavLst>
                                    </p:anim>
                                  </p:childTnLst>
                                </p:cTn>
                              </p:par>
                            </p:childTnLst>
                          </p:cTn>
                        </p:par>
                        <p:par>
                          <p:cTn id="90" fill="hold">
                            <p:stCondLst>
                              <p:cond delay="6259"/>
                            </p:stCondLst>
                            <p:childTnLst>
                              <p:par>
                                <p:cTn id="91" presetID="42" presetClass="entr" presetSubtype="0" fill="hold" nodeType="after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fade">
                                      <p:cBhvr>
                                        <p:cTn id="93" dur="500"/>
                                        <p:tgtEl>
                                          <p:spTgt spid="31"/>
                                        </p:tgtEl>
                                      </p:cBhvr>
                                    </p:animEffect>
                                    <p:anim calcmode="lin" valueType="num">
                                      <p:cBhvr>
                                        <p:cTn id="94" dur="500" fill="hold"/>
                                        <p:tgtEl>
                                          <p:spTgt spid="31"/>
                                        </p:tgtEl>
                                        <p:attrNameLst>
                                          <p:attrName>ppt_x</p:attrName>
                                        </p:attrNameLst>
                                      </p:cBhvr>
                                      <p:tavLst>
                                        <p:tav tm="0">
                                          <p:val>
                                            <p:strVal val="#ppt_x"/>
                                          </p:val>
                                        </p:tav>
                                        <p:tav tm="100000">
                                          <p:val>
                                            <p:strVal val="#ppt_x"/>
                                          </p:val>
                                        </p:tav>
                                      </p:tavLst>
                                    </p:anim>
                                    <p:anim calcmode="lin" valueType="num">
                                      <p:cBhvr>
                                        <p:cTn id="95" dur="5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animBg="1"/>
      <p:bldP spid="15" grpId="0"/>
      <p:bldP spid="19" grpId="0" animBg="1"/>
      <p:bldP spid="20" grpId="0"/>
      <p:bldP spid="21" grpId="0" animBg="1"/>
      <p:bldP spid="22" grpId="0"/>
      <p:bldP spid="23" grpId="0" animBg="1"/>
      <p:bldP spid="2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03.</a:t>
            </a:r>
            <a:r>
              <a:rPr lang="zh-CN" altLang="en-US" sz="3200" dirty="0" smtClean="0">
                <a:solidFill>
                  <a:schemeClr val="tx1">
                    <a:lumMod val="65000"/>
                    <a:lumOff val="35000"/>
                  </a:schemeClr>
                </a:solidFill>
              </a:rPr>
              <a:t>季度销售汇总</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4" name="直接连接符 13"/>
          <p:cNvCxnSpPr/>
          <p:nvPr/>
        </p:nvCxnSpPr>
        <p:spPr>
          <a:xfrm>
            <a:off x="1303531" y="2692979"/>
            <a:ext cx="0" cy="2376264"/>
          </a:xfrm>
          <a:prstGeom prst="line">
            <a:avLst/>
          </a:prstGeom>
          <a:ln>
            <a:solidFill>
              <a:schemeClr val="tx1">
                <a:lumMod val="65000"/>
                <a:lumOff val="35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5" name="标题 4"/>
          <p:cNvSpPr txBox="1"/>
          <p:nvPr/>
        </p:nvSpPr>
        <p:spPr>
          <a:xfrm>
            <a:off x="1447547" y="2548963"/>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smtClean="0">
                <a:solidFill>
                  <a:srgbClr val="03B9CE"/>
                </a:solidFill>
                <a:latin typeface="Impact MT Std" pitchFamily="34" charset="0"/>
                <a:ea typeface="微软雅黑" panose="020B0503020204020204" pitchFamily="34" charset="-122"/>
              </a:rPr>
              <a:t>75%</a:t>
            </a:r>
            <a:endParaRPr lang="en-US" altLang="zh-CN" sz="2800" b="1" dirty="0" smtClean="0">
              <a:solidFill>
                <a:srgbClr val="03B9CE"/>
              </a:solidFill>
              <a:latin typeface="Impact MT Std" pitchFamily="34" charset="0"/>
              <a:ea typeface="微软雅黑" panose="020B0503020204020204" pitchFamily="34" charset="-122"/>
            </a:endParaRPr>
          </a:p>
        </p:txBody>
      </p:sp>
      <p:sp>
        <p:nvSpPr>
          <p:cNvPr id="16" name="标题 4"/>
          <p:cNvSpPr txBox="1"/>
          <p:nvPr/>
        </p:nvSpPr>
        <p:spPr>
          <a:xfrm>
            <a:off x="1447547" y="3053019"/>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17" name="标题 4"/>
          <p:cNvSpPr txBox="1"/>
          <p:nvPr/>
        </p:nvSpPr>
        <p:spPr>
          <a:xfrm>
            <a:off x="1447547" y="3341051"/>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18" name="标题 4"/>
          <p:cNvSpPr txBox="1"/>
          <p:nvPr/>
        </p:nvSpPr>
        <p:spPr>
          <a:xfrm>
            <a:off x="1447547" y="3629083"/>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19" name="标题 4"/>
          <p:cNvSpPr txBox="1"/>
          <p:nvPr/>
        </p:nvSpPr>
        <p:spPr>
          <a:xfrm>
            <a:off x="1447547" y="3917115"/>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20" name="标题 4"/>
          <p:cNvSpPr txBox="1"/>
          <p:nvPr/>
        </p:nvSpPr>
        <p:spPr>
          <a:xfrm>
            <a:off x="1447547" y="4205147"/>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21" name="矩形 20"/>
          <p:cNvSpPr/>
          <p:nvPr/>
        </p:nvSpPr>
        <p:spPr>
          <a:xfrm>
            <a:off x="1231523" y="4853219"/>
            <a:ext cx="2304256" cy="432048"/>
          </a:xfrm>
          <a:prstGeom prst="rect">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mpact MT Std" pitchFamily="34" charset="0"/>
            </a:endParaRPr>
          </a:p>
        </p:txBody>
      </p:sp>
      <p:sp>
        <p:nvSpPr>
          <p:cNvPr id="22" name="Freeform 34"/>
          <p:cNvSpPr>
            <a:spLocks noEditPoints="1"/>
          </p:cNvSpPr>
          <p:nvPr/>
        </p:nvSpPr>
        <p:spPr bwMode="auto">
          <a:xfrm>
            <a:off x="1375539" y="4925574"/>
            <a:ext cx="285750" cy="287338"/>
          </a:xfrm>
          <a:custGeom>
            <a:avLst/>
            <a:gdLst>
              <a:gd name="T0" fmla="*/ 180 w 199"/>
              <a:gd name="T1" fmla="*/ 80 h 199"/>
              <a:gd name="T2" fmla="*/ 118 w 199"/>
              <a:gd name="T3" fmla="*/ 19 h 199"/>
              <a:gd name="T4" fmla="*/ 137 w 199"/>
              <a:gd name="T5" fmla="*/ 0 h 199"/>
              <a:gd name="T6" fmla="*/ 199 w 199"/>
              <a:gd name="T7" fmla="*/ 62 h 199"/>
              <a:gd name="T8" fmla="*/ 180 w 199"/>
              <a:gd name="T9" fmla="*/ 80 h 199"/>
              <a:gd name="T10" fmla="*/ 162 w 199"/>
              <a:gd name="T11" fmla="*/ 98 h 199"/>
              <a:gd name="T12" fmla="*/ 160 w 199"/>
              <a:gd name="T13" fmla="*/ 99 h 199"/>
              <a:gd name="T14" fmla="*/ 149 w 199"/>
              <a:gd name="T15" fmla="*/ 99 h 199"/>
              <a:gd name="T16" fmla="*/ 137 w 199"/>
              <a:gd name="T17" fmla="*/ 99 h 199"/>
              <a:gd name="T18" fmla="*/ 124 w 199"/>
              <a:gd name="T19" fmla="*/ 149 h 199"/>
              <a:gd name="T20" fmla="*/ 25 w 199"/>
              <a:gd name="T21" fmla="*/ 199 h 199"/>
              <a:gd name="T22" fmla="*/ 13 w 199"/>
              <a:gd name="T23" fmla="*/ 199 h 199"/>
              <a:gd name="T24" fmla="*/ 52 w 199"/>
              <a:gd name="T25" fmla="*/ 159 h 199"/>
              <a:gd name="T26" fmla="*/ 62 w 199"/>
              <a:gd name="T27" fmla="*/ 161 h 199"/>
              <a:gd name="T28" fmla="*/ 87 w 199"/>
              <a:gd name="T29" fmla="*/ 137 h 199"/>
              <a:gd name="T30" fmla="*/ 62 w 199"/>
              <a:gd name="T31" fmla="*/ 112 h 199"/>
              <a:gd name="T32" fmla="*/ 37 w 199"/>
              <a:gd name="T33" fmla="*/ 137 h 199"/>
              <a:gd name="T34" fmla="*/ 40 w 199"/>
              <a:gd name="T35" fmla="*/ 147 h 199"/>
              <a:gd name="T36" fmla="*/ 0 w 199"/>
              <a:gd name="T37" fmla="*/ 186 h 199"/>
              <a:gd name="T38" fmla="*/ 0 w 199"/>
              <a:gd name="T39" fmla="*/ 174 h 199"/>
              <a:gd name="T40" fmla="*/ 50 w 199"/>
              <a:gd name="T41" fmla="*/ 75 h 199"/>
              <a:gd name="T42" fmla="*/ 100 w 199"/>
              <a:gd name="T43" fmla="*/ 62 h 199"/>
              <a:gd name="T44" fmla="*/ 100 w 199"/>
              <a:gd name="T45" fmla="*/ 50 h 199"/>
              <a:gd name="T46" fmla="*/ 100 w 199"/>
              <a:gd name="T47" fmla="*/ 38 h 199"/>
              <a:gd name="T48" fmla="*/ 100 w 199"/>
              <a:gd name="T49" fmla="*/ 37 h 199"/>
              <a:gd name="T50" fmla="*/ 106 w 199"/>
              <a:gd name="T51" fmla="*/ 31 h 199"/>
              <a:gd name="T52" fmla="*/ 167 w 199"/>
              <a:gd name="T53" fmla="*/ 93 h 199"/>
              <a:gd name="T54" fmla="*/ 162 w 199"/>
              <a:gd name="T55" fmla="*/ 98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9">
                <a:moveTo>
                  <a:pt x="180" y="80"/>
                </a:moveTo>
                <a:cubicBezTo>
                  <a:pt x="118" y="19"/>
                  <a:pt x="118" y="19"/>
                  <a:pt x="118" y="19"/>
                </a:cubicBezTo>
                <a:cubicBezTo>
                  <a:pt x="137" y="0"/>
                  <a:pt x="137" y="0"/>
                  <a:pt x="137" y="0"/>
                </a:cubicBezTo>
                <a:cubicBezTo>
                  <a:pt x="199" y="62"/>
                  <a:pt x="199" y="62"/>
                  <a:pt x="199" y="62"/>
                </a:cubicBezTo>
                <a:lnTo>
                  <a:pt x="180" y="80"/>
                </a:lnTo>
                <a:close/>
                <a:moveTo>
                  <a:pt x="162" y="98"/>
                </a:moveTo>
                <a:cubicBezTo>
                  <a:pt x="161" y="99"/>
                  <a:pt x="161" y="99"/>
                  <a:pt x="160" y="99"/>
                </a:cubicBezTo>
                <a:cubicBezTo>
                  <a:pt x="149" y="99"/>
                  <a:pt x="149" y="99"/>
                  <a:pt x="149" y="99"/>
                </a:cubicBezTo>
                <a:cubicBezTo>
                  <a:pt x="137" y="99"/>
                  <a:pt x="137" y="99"/>
                  <a:pt x="137" y="99"/>
                </a:cubicBezTo>
                <a:cubicBezTo>
                  <a:pt x="124" y="149"/>
                  <a:pt x="124" y="149"/>
                  <a:pt x="124" y="149"/>
                </a:cubicBezTo>
                <a:cubicBezTo>
                  <a:pt x="25" y="199"/>
                  <a:pt x="25" y="199"/>
                  <a:pt x="25" y="199"/>
                </a:cubicBezTo>
                <a:cubicBezTo>
                  <a:pt x="13" y="199"/>
                  <a:pt x="13" y="199"/>
                  <a:pt x="13" y="199"/>
                </a:cubicBezTo>
                <a:cubicBezTo>
                  <a:pt x="52" y="159"/>
                  <a:pt x="52" y="159"/>
                  <a:pt x="52" y="159"/>
                </a:cubicBezTo>
                <a:cubicBezTo>
                  <a:pt x="55" y="161"/>
                  <a:pt x="59" y="161"/>
                  <a:pt x="62" y="161"/>
                </a:cubicBezTo>
                <a:cubicBezTo>
                  <a:pt x="76" y="161"/>
                  <a:pt x="87" y="150"/>
                  <a:pt x="87" y="137"/>
                </a:cubicBezTo>
                <a:cubicBezTo>
                  <a:pt x="87" y="123"/>
                  <a:pt x="76" y="112"/>
                  <a:pt x="62" y="112"/>
                </a:cubicBezTo>
                <a:cubicBezTo>
                  <a:pt x="49" y="112"/>
                  <a:pt x="37" y="123"/>
                  <a:pt x="37" y="137"/>
                </a:cubicBezTo>
                <a:cubicBezTo>
                  <a:pt x="37" y="140"/>
                  <a:pt x="38" y="144"/>
                  <a:pt x="40" y="147"/>
                </a:cubicBezTo>
                <a:cubicBezTo>
                  <a:pt x="0" y="186"/>
                  <a:pt x="0" y="186"/>
                  <a:pt x="0" y="186"/>
                </a:cubicBezTo>
                <a:cubicBezTo>
                  <a:pt x="0" y="174"/>
                  <a:pt x="0" y="174"/>
                  <a:pt x="0" y="174"/>
                </a:cubicBezTo>
                <a:cubicBezTo>
                  <a:pt x="50" y="75"/>
                  <a:pt x="50" y="75"/>
                  <a:pt x="50" y="75"/>
                </a:cubicBezTo>
                <a:cubicBezTo>
                  <a:pt x="100" y="62"/>
                  <a:pt x="100" y="62"/>
                  <a:pt x="100" y="62"/>
                </a:cubicBezTo>
                <a:cubicBezTo>
                  <a:pt x="100" y="50"/>
                  <a:pt x="100" y="50"/>
                  <a:pt x="100" y="50"/>
                </a:cubicBezTo>
                <a:cubicBezTo>
                  <a:pt x="100" y="38"/>
                  <a:pt x="100" y="38"/>
                  <a:pt x="100" y="38"/>
                </a:cubicBezTo>
                <a:cubicBezTo>
                  <a:pt x="100" y="37"/>
                  <a:pt x="100" y="37"/>
                  <a:pt x="100" y="37"/>
                </a:cubicBezTo>
                <a:cubicBezTo>
                  <a:pt x="106" y="31"/>
                  <a:pt x="106" y="31"/>
                  <a:pt x="106" y="31"/>
                </a:cubicBezTo>
                <a:cubicBezTo>
                  <a:pt x="167" y="93"/>
                  <a:pt x="167" y="93"/>
                  <a:pt x="167" y="93"/>
                </a:cubicBezTo>
                <a:lnTo>
                  <a:pt x="162" y="98"/>
                </a:lnTo>
                <a:close/>
              </a:path>
            </a:pathLst>
          </a:custGeom>
          <a:solidFill>
            <a:schemeClr val="bg1"/>
          </a:solidFill>
          <a:ln>
            <a:noFill/>
          </a:ln>
        </p:spPr>
        <p:txBody>
          <a:bodyPr vert="horz" wrap="square" lIns="91440" tIns="45720" rIns="91440" bIns="45720" numCol="1" anchor="t" anchorCtr="0" compatLnSpc="1"/>
          <a:lstStyle/>
          <a:p>
            <a:endParaRPr lang="zh-CN" altLang="en-US">
              <a:latin typeface="Impact MT Std" pitchFamily="34" charset="0"/>
            </a:endParaRPr>
          </a:p>
        </p:txBody>
      </p:sp>
      <p:sp>
        <p:nvSpPr>
          <p:cNvPr id="23" name="标题 4"/>
          <p:cNvSpPr txBox="1"/>
          <p:nvPr/>
        </p:nvSpPr>
        <p:spPr>
          <a:xfrm>
            <a:off x="1807587" y="4853219"/>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bg1"/>
                </a:solidFill>
                <a:latin typeface="Impact MT Std" pitchFamily="34" charset="0"/>
                <a:ea typeface="微软雅黑" panose="020B0503020204020204" pitchFamily="34" charset="-122"/>
              </a:rPr>
              <a:t>三月份总计</a:t>
            </a:r>
            <a:endParaRPr lang="en-US" altLang="zh-CN" sz="1800" dirty="0" smtClean="0">
              <a:solidFill>
                <a:schemeClr val="bg1"/>
              </a:solidFill>
              <a:latin typeface="Impact MT Std" pitchFamily="34" charset="0"/>
              <a:ea typeface="微软雅黑" panose="020B0503020204020204" pitchFamily="34" charset="-122"/>
            </a:endParaRPr>
          </a:p>
        </p:txBody>
      </p:sp>
      <p:cxnSp>
        <p:nvCxnSpPr>
          <p:cNvPr id="24" name="直接连接符 23"/>
          <p:cNvCxnSpPr/>
          <p:nvPr/>
        </p:nvCxnSpPr>
        <p:spPr>
          <a:xfrm>
            <a:off x="3823811" y="2692979"/>
            <a:ext cx="0" cy="2376264"/>
          </a:xfrm>
          <a:prstGeom prst="line">
            <a:avLst/>
          </a:prstGeom>
          <a:ln>
            <a:solidFill>
              <a:schemeClr val="tx1">
                <a:lumMod val="65000"/>
                <a:lumOff val="35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5" name="标题 4"/>
          <p:cNvSpPr txBox="1"/>
          <p:nvPr/>
        </p:nvSpPr>
        <p:spPr>
          <a:xfrm>
            <a:off x="3967827" y="2548963"/>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smtClean="0">
                <a:solidFill>
                  <a:srgbClr val="88AF20"/>
                </a:solidFill>
                <a:latin typeface="Impact MT Std" pitchFamily="34" charset="0"/>
                <a:ea typeface="微软雅黑" panose="020B0503020204020204" pitchFamily="34" charset="-122"/>
              </a:rPr>
              <a:t>5</a:t>
            </a:r>
            <a:r>
              <a:rPr lang="zh-CN" altLang="en-US" sz="2800" b="1" dirty="0" smtClean="0">
                <a:solidFill>
                  <a:srgbClr val="88AF20"/>
                </a:solidFill>
                <a:latin typeface="Impact MT Std" pitchFamily="34" charset="0"/>
                <a:ea typeface="微软雅黑" panose="020B0503020204020204" pitchFamily="34" charset="-122"/>
              </a:rPr>
              <a:t>件</a:t>
            </a:r>
            <a:endParaRPr lang="en-US" altLang="zh-CN" sz="2800" b="1" dirty="0" smtClean="0">
              <a:solidFill>
                <a:srgbClr val="88AF20"/>
              </a:solidFill>
              <a:latin typeface="Impact MT Std" pitchFamily="34" charset="0"/>
              <a:ea typeface="微软雅黑" panose="020B0503020204020204" pitchFamily="34" charset="-122"/>
            </a:endParaRPr>
          </a:p>
        </p:txBody>
      </p:sp>
      <p:sp>
        <p:nvSpPr>
          <p:cNvPr id="26" name="标题 4"/>
          <p:cNvSpPr txBox="1"/>
          <p:nvPr/>
        </p:nvSpPr>
        <p:spPr>
          <a:xfrm>
            <a:off x="3967827" y="3053019"/>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27" name="标题 4"/>
          <p:cNvSpPr txBox="1"/>
          <p:nvPr/>
        </p:nvSpPr>
        <p:spPr>
          <a:xfrm>
            <a:off x="3967827" y="3341051"/>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28" name="标题 4"/>
          <p:cNvSpPr txBox="1"/>
          <p:nvPr/>
        </p:nvSpPr>
        <p:spPr>
          <a:xfrm>
            <a:off x="3967827" y="3629083"/>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29" name="标题 4"/>
          <p:cNvSpPr txBox="1"/>
          <p:nvPr/>
        </p:nvSpPr>
        <p:spPr>
          <a:xfrm>
            <a:off x="3967827" y="3917115"/>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30" name="标题 4"/>
          <p:cNvSpPr txBox="1"/>
          <p:nvPr/>
        </p:nvSpPr>
        <p:spPr>
          <a:xfrm>
            <a:off x="3967827" y="4205147"/>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31" name="矩形 30"/>
          <p:cNvSpPr/>
          <p:nvPr/>
        </p:nvSpPr>
        <p:spPr>
          <a:xfrm>
            <a:off x="3751803" y="4853219"/>
            <a:ext cx="2304256" cy="432048"/>
          </a:xfrm>
          <a:prstGeom prst="rect">
            <a:avLst/>
          </a:pr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mpact MT Std" pitchFamily="34" charset="0"/>
            </a:endParaRPr>
          </a:p>
        </p:txBody>
      </p:sp>
      <p:sp>
        <p:nvSpPr>
          <p:cNvPr id="32" name="标题 4"/>
          <p:cNvSpPr txBox="1"/>
          <p:nvPr/>
        </p:nvSpPr>
        <p:spPr>
          <a:xfrm>
            <a:off x="4327867" y="4853219"/>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bg1"/>
                </a:solidFill>
                <a:latin typeface="Impact MT Std" pitchFamily="34" charset="0"/>
                <a:ea typeface="微软雅黑" panose="020B0503020204020204" pitchFamily="34" charset="-122"/>
              </a:rPr>
              <a:t>四月份</a:t>
            </a:r>
            <a:r>
              <a:rPr lang="zh-CN" altLang="en-US" sz="1800" dirty="0">
                <a:solidFill>
                  <a:schemeClr val="bg1"/>
                </a:solidFill>
                <a:latin typeface="Impact MT Std" pitchFamily="34" charset="0"/>
                <a:ea typeface="微软雅黑" panose="020B0503020204020204" pitchFamily="34" charset="-122"/>
              </a:rPr>
              <a:t>总计</a:t>
            </a:r>
            <a:endParaRPr lang="en-US" altLang="zh-CN" sz="1800" dirty="0">
              <a:solidFill>
                <a:schemeClr val="bg1"/>
              </a:solidFill>
              <a:latin typeface="Impact MT Std" pitchFamily="34" charset="0"/>
              <a:ea typeface="微软雅黑" panose="020B0503020204020204" pitchFamily="34" charset="-122"/>
            </a:endParaRPr>
          </a:p>
        </p:txBody>
      </p:sp>
      <p:cxnSp>
        <p:nvCxnSpPr>
          <p:cNvPr id="33" name="直接连接符 32"/>
          <p:cNvCxnSpPr/>
          <p:nvPr/>
        </p:nvCxnSpPr>
        <p:spPr>
          <a:xfrm>
            <a:off x="6344091" y="2692979"/>
            <a:ext cx="0" cy="2376264"/>
          </a:xfrm>
          <a:prstGeom prst="line">
            <a:avLst/>
          </a:prstGeom>
          <a:ln>
            <a:solidFill>
              <a:schemeClr val="tx1">
                <a:lumMod val="65000"/>
                <a:lumOff val="35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4" name="标题 4"/>
          <p:cNvSpPr txBox="1"/>
          <p:nvPr/>
        </p:nvSpPr>
        <p:spPr>
          <a:xfrm>
            <a:off x="6488107" y="2548963"/>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smtClean="0">
                <a:solidFill>
                  <a:srgbClr val="F0A901"/>
                </a:solidFill>
                <a:latin typeface="Impact MT Std" pitchFamily="34" charset="0"/>
                <a:ea typeface="微软雅黑" panose="020B0503020204020204" pitchFamily="34" charset="-122"/>
              </a:rPr>
              <a:t>5</a:t>
            </a:r>
            <a:r>
              <a:rPr lang="zh-CN" altLang="en-US" sz="2800" b="1" dirty="0" smtClean="0">
                <a:solidFill>
                  <a:srgbClr val="F0A901"/>
                </a:solidFill>
                <a:latin typeface="Impact MT Std" pitchFamily="34" charset="0"/>
                <a:ea typeface="微软雅黑" panose="020B0503020204020204" pitchFamily="34" charset="-122"/>
              </a:rPr>
              <a:t>项</a:t>
            </a:r>
            <a:endParaRPr lang="en-US" altLang="zh-CN" sz="2800" b="1" dirty="0" smtClean="0">
              <a:solidFill>
                <a:srgbClr val="F0A901"/>
              </a:solidFill>
              <a:latin typeface="Impact MT Std" pitchFamily="34" charset="0"/>
              <a:ea typeface="微软雅黑" panose="020B0503020204020204" pitchFamily="34" charset="-122"/>
            </a:endParaRPr>
          </a:p>
        </p:txBody>
      </p:sp>
      <p:sp>
        <p:nvSpPr>
          <p:cNvPr id="35" name="标题 4"/>
          <p:cNvSpPr txBox="1"/>
          <p:nvPr/>
        </p:nvSpPr>
        <p:spPr>
          <a:xfrm>
            <a:off x="6488107" y="3053019"/>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36" name="标题 4"/>
          <p:cNvSpPr txBox="1"/>
          <p:nvPr/>
        </p:nvSpPr>
        <p:spPr>
          <a:xfrm>
            <a:off x="6488107" y="3341051"/>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37" name="标题 4"/>
          <p:cNvSpPr txBox="1"/>
          <p:nvPr/>
        </p:nvSpPr>
        <p:spPr>
          <a:xfrm>
            <a:off x="6488107" y="3629083"/>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38" name="标题 4"/>
          <p:cNvSpPr txBox="1"/>
          <p:nvPr/>
        </p:nvSpPr>
        <p:spPr>
          <a:xfrm>
            <a:off x="6488107" y="3917115"/>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39" name="标题 4"/>
          <p:cNvSpPr txBox="1"/>
          <p:nvPr/>
        </p:nvSpPr>
        <p:spPr>
          <a:xfrm>
            <a:off x="6488107" y="4205147"/>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40" name="矩形 39"/>
          <p:cNvSpPr/>
          <p:nvPr/>
        </p:nvSpPr>
        <p:spPr>
          <a:xfrm>
            <a:off x="6272083" y="4853219"/>
            <a:ext cx="2304256" cy="432048"/>
          </a:xfrm>
          <a:prstGeom prst="rect">
            <a:avLst/>
          </a:pr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mpact MT Std" pitchFamily="34" charset="0"/>
            </a:endParaRPr>
          </a:p>
        </p:txBody>
      </p:sp>
      <p:sp>
        <p:nvSpPr>
          <p:cNvPr id="41" name="标题 4"/>
          <p:cNvSpPr txBox="1"/>
          <p:nvPr/>
        </p:nvSpPr>
        <p:spPr>
          <a:xfrm>
            <a:off x="6848147" y="4853219"/>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bg1"/>
                </a:solidFill>
                <a:latin typeface="Impact MT Std" pitchFamily="34" charset="0"/>
                <a:ea typeface="微软雅黑" panose="020B0503020204020204" pitchFamily="34" charset="-122"/>
              </a:rPr>
              <a:t>五月份</a:t>
            </a:r>
            <a:r>
              <a:rPr lang="zh-CN" altLang="en-US" sz="1800" dirty="0">
                <a:solidFill>
                  <a:schemeClr val="bg1"/>
                </a:solidFill>
                <a:latin typeface="Impact MT Std" pitchFamily="34" charset="0"/>
                <a:ea typeface="微软雅黑" panose="020B0503020204020204" pitchFamily="34" charset="-122"/>
              </a:rPr>
              <a:t>总计</a:t>
            </a:r>
            <a:endParaRPr lang="en-US" altLang="zh-CN" sz="1800" dirty="0">
              <a:solidFill>
                <a:schemeClr val="bg1"/>
              </a:solidFill>
              <a:latin typeface="Impact MT Std" pitchFamily="34" charset="0"/>
              <a:ea typeface="微软雅黑" panose="020B0503020204020204" pitchFamily="34" charset="-122"/>
            </a:endParaRPr>
          </a:p>
        </p:txBody>
      </p:sp>
      <p:cxnSp>
        <p:nvCxnSpPr>
          <p:cNvPr id="42" name="直接连接符 41"/>
          <p:cNvCxnSpPr/>
          <p:nvPr/>
        </p:nvCxnSpPr>
        <p:spPr>
          <a:xfrm>
            <a:off x="8864371" y="2692979"/>
            <a:ext cx="0" cy="2376264"/>
          </a:xfrm>
          <a:prstGeom prst="line">
            <a:avLst/>
          </a:prstGeom>
          <a:ln>
            <a:solidFill>
              <a:schemeClr val="tx1">
                <a:lumMod val="65000"/>
                <a:lumOff val="35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3" name="标题 4"/>
          <p:cNvSpPr txBox="1"/>
          <p:nvPr/>
        </p:nvSpPr>
        <p:spPr>
          <a:xfrm>
            <a:off x="9008387" y="2548963"/>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smtClean="0">
                <a:solidFill>
                  <a:srgbClr val="E36652"/>
                </a:solidFill>
                <a:latin typeface="Impact MT Std" pitchFamily="34" charset="0"/>
                <a:ea typeface="微软雅黑" panose="020B0503020204020204" pitchFamily="34" charset="-122"/>
              </a:rPr>
              <a:t>5000</a:t>
            </a:r>
            <a:r>
              <a:rPr lang="zh-CN" altLang="en-US" sz="2800" b="1" dirty="0" smtClean="0">
                <a:solidFill>
                  <a:srgbClr val="E36652"/>
                </a:solidFill>
                <a:latin typeface="Impact MT Std" pitchFamily="34" charset="0"/>
                <a:ea typeface="微软雅黑" panose="020B0503020204020204" pitchFamily="34" charset="-122"/>
              </a:rPr>
              <a:t>万</a:t>
            </a:r>
            <a:endParaRPr lang="en-US" altLang="zh-CN" sz="2800" b="1" dirty="0" smtClean="0">
              <a:solidFill>
                <a:srgbClr val="E36652"/>
              </a:solidFill>
              <a:latin typeface="Impact MT Std" pitchFamily="34" charset="0"/>
              <a:ea typeface="微软雅黑" panose="020B0503020204020204" pitchFamily="34" charset="-122"/>
            </a:endParaRPr>
          </a:p>
        </p:txBody>
      </p:sp>
      <p:sp>
        <p:nvSpPr>
          <p:cNvPr id="44" name="标题 4"/>
          <p:cNvSpPr txBox="1"/>
          <p:nvPr/>
        </p:nvSpPr>
        <p:spPr>
          <a:xfrm>
            <a:off x="9008387" y="3053019"/>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45" name="标题 4"/>
          <p:cNvSpPr txBox="1"/>
          <p:nvPr/>
        </p:nvSpPr>
        <p:spPr>
          <a:xfrm>
            <a:off x="9008387" y="3341051"/>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46" name="标题 4"/>
          <p:cNvSpPr txBox="1"/>
          <p:nvPr/>
        </p:nvSpPr>
        <p:spPr>
          <a:xfrm>
            <a:off x="9008387" y="3629083"/>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47" name="标题 4"/>
          <p:cNvSpPr txBox="1"/>
          <p:nvPr/>
        </p:nvSpPr>
        <p:spPr>
          <a:xfrm>
            <a:off x="9008387" y="3917115"/>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48" name="标题 4"/>
          <p:cNvSpPr txBox="1"/>
          <p:nvPr/>
        </p:nvSpPr>
        <p:spPr>
          <a:xfrm>
            <a:off x="9008387" y="4205147"/>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tx1">
                    <a:lumMod val="65000"/>
                    <a:lumOff val="35000"/>
                  </a:schemeClr>
                </a:solidFill>
                <a:latin typeface="Impact MT Std" pitchFamily="34" charset="0"/>
                <a:ea typeface="微软雅黑" panose="020B0503020204020204" pitchFamily="34" charset="-122"/>
              </a:rPr>
              <a:t>单击此处添加文本</a:t>
            </a:r>
            <a:endParaRPr lang="en-US" altLang="zh-CN" sz="1800" dirty="0" smtClean="0">
              <a:solidFill>
                <a:schemeClr val="tx1">
                  <a:lumMod val="65000"/>
                  <a:lumOff val="35000"/>
                </a:schemeClr>
              </a:solidFill>
              <a:latin typeface="Impact MT Std" pitchFamily="34" charset="0"/>
              <a:ea typeface="微软雅黑" panose="020B0503020204020204" pitchFamily="34" charset="-122"/>
            </a:endParaRPr>
          </a:p>
        </p:txBody>
      </p:sp>
      <p:sp>
        <p:nvSpPr>
          <p:cNvPr id="49" name="矩形 48"/>
          <p:cNvSpPr/>
          <p:nvPr/>
        </p:nvSpPr>
        <p:spPr>
          <a:xfrm>
            <a:off x="8792363" y="4853219"/>
            <a:ext cx="2304256" cy="432048"/>
          </a:xfrm>
          <a:prstGeom prst="rect">
            <a:avLst/>
          </a:prstGeom>
          <a:solidFill>
            <a:srgbClr val="E3665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mpact MT Std" pitchFamily="34" charset="0"/>
            </a:endParaRPr>
          </a:p>
        </p:txBody>
      </p:sp>
      <p:sp>
        <p:nvSpPr>
          <p:cNvPr id="50" name="标题 4"/>
          <p:cNvSpPr txBox="1"/>
          <p:nvPr/>
        </p:nvSpPr>
        <p:spPr>
          <a:xfrm>
            <a:off x="9368427" y="4853219"/>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smtClean="0">
                <a:solidFill>
                  <a:schemeClr val="bg1"/>
                </a:solidFill>
                <a:latin typeface="Impact MT Std" pitchFamily="34" charset="0"/>
                <a:ea typeface="微软雅黑" panose="020B0503020204020204" pitchFamily="34" charset="-122"/>
              </a:rPr>
              <a:t>半年总计</a:t>
            </a:r>
            <a:endParaRPr lang="en-US" altLang="zh-CN" sz="1800" dirty="0">
              <a:solidFill>
                <a:schemeClr val="bg1"/>
              </a:solidFill>
              <a:latin typeface="Impact MT Std" pitchFamily="34" charset="0"/>
              <a:ea typeface="微软雅黑" panose="020B0503020204020204" pitchFamily="34" charset="-122"/>
            </a:endParaRPr>
          </a:p>
        </p:txBody>
      </p:sp>
      <p:sp>
        <p:nvSpPr>
          <p:cNvPr id="51" name="Freeform 63"/>
          <p:cNvSpPr>
            <a:spLocks noEditPoints="1"/>
          </p:cNvSpPr>
          <p:nvPr/>
        </p:nvSpPr>
        <p:spPr bwMode="auto">
          <a:xfrm>
            <a:off x="3895819" y="4957642"/>
            <a:ext cx="280988" cy="293688"/>
          </a:xfrm>
          <a:custGeom>
            <a:avLst/>
            <a:gdLst>
              <a:gd name="T0" fmla="*/ 17 w 195"/>
              <a:gd name="T1" fmla="*/ 103 h 203"/>
              <a:gd name="T2" fmla="*/ 17 w 195"/>
              <a:gd name="T3" fmla="*/ 45 h 203"/>
              <a:gd name="T4" fmla="*/ 0 w 195"/>
              <a:gd name="T5" fmla="*/ 74 h 203"/>
              <a:gd name="T6" fmla="*/ 17 w 195"/>
              <a:gd name="T7" fmla="*/ 103 h 203"/>
              <a:gd name="T8" fmla="*/ 29 w 195"/>
              <a:gd name="T9" fmla="*/ 112 h 203"/>
              <a:gd name="T10" fmla="*/ 77 w 195"/>
              <a:gd name="T11" fmla="*/ 112 h 203"/>
              <a:gd name="T12" fmla="*/ 77 w 195"/>
              <a:gd name="T13" fmla="*/ 40 h 203"/>
              <a:gd name="T14" fmla="*/ 29 w 195"/>
              <a:gd name="T15" fmla="*/ 40 h 203"/>
              <a:gd name="T16" fmla="*/ 21 w 195"/>
              <a:gd name="T17" fmla="*/ 48 h 203"/>
              <a:gd name="T18" fmla="*/ 21 w 195"/>
              <a:gd name="T19" fmla="*/ 104 h 203"/>
              <a:gd name="T20" fmla="*/ 29 w 195"/>
              <a:gd name="T21" fmla="*/ 112 h 203"/>
              <a:gd name="T22" fmla="*/ 161 w 195"/>
              <a:gd name="T23" fmla="*/ 13 h 203"/>
              <a:gd name="T24" fmla="*/ 81 w 195"/>
              <a:gd name="T25" fmla="*/ 40 h 203"/>
              <a:gd name="T26" fmla="*/ 81 w 195"/>
              <a:gd name="T27" fmla="*/ 113 h 203"/>
              <a:gd name="T28" fmla="*/ 161 w 195"/>
              <a:gd name="T29" fmla="*/ 140 h 203"/>
              <a:gd name="T30" fmla="*/ 161 w 195"/>
              <a:gd name="T31" fmla="*/ 13 h 203"/>
              <a:gd name="T32" fmla="*/ 89 w 195"/>
              <a:gd name="T33" fmla="*/ 68 h 203"/>
              <a:gd name="T34" fmla="*/ 89 w 195"/>
              <a:gd name="T35" fmla="*/ 52 h 203"/>
              <a:gd name="T36" fmla="*/ 154 w 195"/>
              <a:gd name="T37" fmla="*/ 29 h 203"/>
              <a:gd name="T38" fmla="*/ 89 w 195"/>
              <a:gd name="T39" fmla="*/ 68 h 203"/>
              <a:gd name="T40" fmla="*/ 177 w 195"/>
              <a:gd name="T41" fmla="*/ 0 h 203"/>
              <a:gd name="T42" fmla="*/ 165 w 195"/>
              <a:gd name="T43" fmla="*/ 0 h 203"/>
              <a:gd name="T44" fmla="*/ 165 w 195"/>
              <a:gd name="T45" fmla="*/ 152 h 203"/>
              <a:gd name="T46" fmla="*/ 177 w 195"/>
              <a:gd name="T47" fmla="*/ 152 h 203"/>
              <a:gd name="T48" fmla="*/ 177 w 195"/>
              <a:gd name="T49" fmla="*/ 0 h 203"/>
              <a:gd name="T50" fmla="*/ 195 w 195"/>
              <a:gd name="T51" fmla="*/ 75 h 203"/>
              <a:gd name="T52" fmla="*/ 181 w 195"/>
              <a:gd name="T53" fmla="*/ 54 h 203"/>
              <a:gd name="T54" fmla="*/ 181 w 195"/>
              <a:gd name="T55" fmla="*/ 96 h 203"/>
              <a:gd name="T56" fmla="*/ 195 w 195"/>
              <a:gd name="T57" fmla="*/ 75 h 203"/>
              <a:gd name="T58" fmla="*/ 65 w 195"/>
              <a:gd name="T59" fmla="*/ 116 h 203"/>
              <a:gd name="T60" fmla="*/ 29 w 195"/>
              <a:gd name="T61" fmla="*/ 116 h 203"/>
              <a:gd name="T62" fmla="*/ 41 w 195"/>
              <a:gd name="T63" fmla="*/ 186 h 203"/>
              <a:gd name="T64" fmla="*/ 65 w 195"/>
              <a:gd name="T65" fmla="*/ 180 h 203"/>
              <a:gd name="T66" fmla="*/ 65 w 195"/>
              <a:gd name="T67" fmla="*/ 116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5" h="203">
                <a:moveTo>
                  <a:pt x="17" y="103"/>
                </a:moveTo>
                <a:cubicBezTo>
                  <a:pt x="17" y="45"/>
                  <a:pt x="17" y="45"/>
                  <a:pt x="17" y="45"/>
                </a:cubicBezTo>
                <a:cubicBezTo>
                  <a:pt x="7" y="48"/>
                  <a:pt x="0" y="60"/>
                  <a:pt x="0" y="74"/>
                </a:cubicBezTo>
                <a:cubicBezTo>
                  <a:pt x="0" y="88"/>
                  <a:pt x="7" y="100"/>
                  <a:pt x="17" y="103"/>
                </a:cubicBezTo>
                <a:close/>
                <a:moveTo>
                  <a:pt x="29" y="112"/>
                </a:moveTo>
                <a:cubicBezTo>
                  <a:pt x="77" y="112"/>
                  <a:pt x="77" y="112"/>
                  <a:pt x="77" y="112"/>
                </a:cubicBezTo>
                <a:cubicBezTo>
                  <a:pt x="77" y="40"/>
                  <a:pt x="77" y="40"/>
                  <a:pt x="77" y="40"/>
                </a:cubicBezTo>
                <a:cubicBezTo>
                  <a:pt x="29" y="40"/>
                  <a:pt x="29" y="40"/>
                  <a:pt x="29" y="40"/>
                </a:cubicBezTo>
                <a:cubicBezTo>
                  <a:pt x="24" y="40"/>
                  <a:pt x="21" y="44"/>
                  <a:pt x="21" y="48"/>
                </a:cubicBezTo>
                <a:cubicBezTo>
                  <a:pt x="21" y="104"/>
                  <a:pt x="21" y="104"/>
                  <a:pt x="21" y="104"/>
                </a:cubicBezTo>
                <a:cubicBezTo>
                  <a:pt x="21" y="109"/>
                  <a:pt x="24" y="112"/>
                  <a:pt x="29" y="112"/>
                </a:cubicBezTo>
                <a:close/>
                <a:moveTo>
                  <a:pt x="161" y="13"/>
                </a:moveTo>
                <a:cubicBezTo>
                  <a:pt x="161" y="13"/>
                  <a:pt x="122" y="40"/>
                  <a:pt x="81" y="40"/>
                </a:cubicBezTo>
                <a:cubicBezTo>
                  <a:pt x="81" y="57"/>
                  <a:pt x="81" y="107"/>
                  <a:pt x="81" y="113"/>
                </a:cubicBezTo>
                <a:cubicBezTo>
                  <a:pt x="122" y="113"/>
                  <a:pt x="161" y="140"/>
                  <a:pt x="161" y="140"/>
                </a:cubicBezTo>
                <a:lnTo>
                  <a:pt x="161" y="13"/>
                </a:lnTo>
                <a:close/>
                <a:moveTo>
                  <a:pt x="89" y="68"/>
                </a:moveTo>
                <a:cubicBezTo>
                  <a:pt x="89" y="52"/>
                  <a:pt x="89" y="52"/>
                  <a:pt x="89" y="52"/>
                </a:cubicBezTo>
                <a:cubicBezTo>
                  <a:pt x="89" y="52"/>
                  <a:pt x="124" y="54"/>
                  <a:pt x="154" y="29"/>
                </a:cubicBezTo>
                <a:cubicBezTo>
                  <a:pt x="154" y="53"/>
                  <a:pt x="89" y="68"/>
                  <a:pt x="89" y="68"/>
                </a:cubicBezTo>
                <a:close/>
                <a:moveTo>
                  <a:pt x="177" y="0"/>
                </a:moveTo>
                <a:cubicBezTo>
                  <a:pt x="165" y="0"/>
                  <a:pt x="165" y="0"/>
                  <a:pt x="165" y="0"/>
                </a:cubicBezTo>
                <a:cubicBezTo>
                  <a:pt x="165" y="152"/>
                  <a:pt x="165" y="152"/>
                  <a:pt x="165" y="152"/>
                </a:cubicBezTo>
                <a:cubicBezTo>
                  <a:pt x="177" y="152"/>
                  <a:pt x="177" y="152"/>
                  <a:pt x="177" y="152"/>
                </a:cubicBezTo>
                <a:lnTo>
                  <a:pt x="177" y="0"/>
                </a:lnTo>
                <a:close/>
                <a:moveTo>
                  <a:pt x="195" y="75"/>
                </a:moveTo>
                <a:cubicBezTo>
                  <a:pt x="195" y="66"/>
                  <a:pt x="189" y="58"/>
                  <a:pt x="181" y="54"/>
                </a:cubicBezTo>
                <a:cubicBezTo>
                  <a:pt x="181" y="96"/>
                  <a:pt x="181" y="96"/>
                  <a:pt x="181" y="96"/>
                </a:cubicBezTo>
                <a:cubicBezTo>
                  <a:pt x="189" y="92"/>
                  <a:pt x="195" y="84"/>
                  <a:pt x="195" y="75"/>
                </a:cubicBezTo>
                <a:close/>
                <a:moveTo>
                  <a:pt x="65" y="116"/>
                </a:moveTo>
                <a:cubicBezTo>
                  <a:pt x="62" y="116"/>
                  <a:pt x="29" y="116"/>
                  <a:pt x="29" y="116"/>
                </a:cubicBezTo>
                <a:cubicBezTo>
                  <a:pt x="29" y="116"/>
                  <a:pt x="27" y="161"/>
                  <a:pt x="41" y="186"/>
                </a:cubicBezTo>
                <a:cubicBezTo>
                  <a:pt x="59" y="203"/>
                  <a:pt x="67" y="185"/>
                  <a:pt x="65" y="180"/>
                </a:cubicBezTo>
                <a:cubicBezTo>
                  <a:pt x="63" y="175"/>
                  <a:pt x="51" y="135"/>
                  <a:pt x="65" y="116"/>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Impact MT Std" pitchFamily="34" charset="0"/>
            </a:endParaRPr>
          </a:p>
        </p:txBody>
      </p:sp>
      <p:sp>
        <p:nvSpPr>
          <p:cNvPr id="52" name="流程图: 联系 20"/>
          <p:cNvSpPr/>
          <p:nvPr/>
        </p:nvSpPr>
        <p:spPr>
          <a:xfrm>
            <a:off x="6488106" y="4920530"/>
            <a:ext cx="216025" cy="318599"/>
          </a:xfrm>
          <a:custGeom>
            <a:avLst/>
            <a:gdLst/>
            <a:ahLst/>
            <a:cxnLst/>
            <a:rect l="l" t="t" r="r" b="b"/>
            <a:pathLst>
              <a:path w="977900" h="1447800">
                <a:moveTo>
                  <a:pt x="485775" y="203200"/>
                </a:moveTo>
                <a:lnTo>
                  <a:pt x="546485" y="399665"/>
                </a:lnTo>
                <a:lnTo>
                  <a:pt x="742949" y="399664"/>
                </a:lnTo>
                <a:lnTo>
                  <a:pt x="584005" y="521084"/>
                </a:lnTo>
                <a:lnTo>
                  <a:pt x="644718" y="717549"/>
                </a:lnTo>
                <a:lnTo>
                  <a:pt x="485775" y="596126"/>
                </a:lnTo>
                <a:lnTo>
                  <a:pt x="326832" y="717549"/>
                </a:lnTo>
                <a:lnTo>
                  <a:pt x="387545" y="521084"/>
                </a:lnTo>
                <a:lnTo>
                  <a:pt x="228601" y="399664"/>
                </a:lnTo>
                <a:lnTo>
                  <a:pt x="425065" y="399665"/>
                </a:lnTo>
                <a:close/>
                <a:moveTo>
                  <a:pt x="486229" y="136980"/>
                </a:moveTo>
                <a:cubicBezTo>
                  <a:pt x="290839" y="136980"/>
                  <a:pt x="132444" y="295375"/>
                  <a:pt x="132444" y="490765"/>
                </a:cubicBezTo>
                <a:cubicBezTo>
                  <a:pt x="132444" y="686155"/>
                  <a:pt x="290839" y="844550"/>
                  <a:pt x="486229" y="844550"/>
                </a:cubicBezTo>
                <a:cubicBezTo>
                  <a:pt x="681619" y="844550"/>
                  <a:pt x="840014" y="686155"/>
                  <a:pt x="840014" y="490765"/>
                </a:cubicBezTo>
                <a:cubicBezTo>
                  <a:pt x="840014" y="295375"/>
                  <a:pt x="681619" y="136980"/>
                  <a:pt x="486229" y="136980"/>
                </a:cubicBezTo>
                <a:close/>
                <a:moveTo>
                  <a:pt x="488950" y="0"/>
                </a:moveTo>
                <a:cubicBezTo>
                  <a:pt x="758990" y="0"/>
                  <a:pt x="977900" y="218910"/>
                  <a:pt x="977900" y="488950"/>
                </a:cubicBezTo>
                <a:cubicBezTo>
                  <a:pt x="977900" y="682898"/>
                  <a:pt x="864979" y="850470"/>
                  <a:pt x="700535" y="927935"/>
                </a:cubicBezTo>
                <a:lnTo>
                  <a:pt x="809625" y="1447800"/>
                </a:lnTo>
                <a:lnTo>
                  <a:pt x="506413" y="1206950"/>
                </a:lnTo>
                <a:lnTo>
                  <a:pt x="203200" y="1447800"/>
                </a:lnTo>
                <a:lnTo>
                  <a:pt x="309181" y="942752"/>
                </a:lnTo>
                <a:cubicBezTo>
                  <a:pt x="127925" y="871931"/>
                  <a:pt x="0" y="695380"/>
                  <a:pt x="0" y="488950"/>
                </a:cubicBezTo>
                <a:cubicBezTo>
                  <a:pt x="0" y="218910"/>
                  <a:pt x="218910" y="0"/>
                  <a:pt x="48895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20750" fontAlgn="auto">
              <a:spcBef>
                <a:spcPts val="0"/>
              </a:spcBef>
              <a:spcAft>
                <a:spcPts val="0"/>
              </a:spcAft>
              <a:defRPr/>
            </a:pPr>
            <a:endParaRPr lang="zh-CN" altLang="en-US">
              <a:latin typeface="Impact MT Std" pitchFamily="34" charset="0"/>
            </a:endParaRPr>
          </a:p>
        </p:txBody>
      </p:sp>
      <p:sp>
        <p:nvSpPr>
          <p:cNvPr id="53" name="Freeform 174"/>
          <p:cNvSpPr>
            <a:spLocks noEditPoints="1"/>
          </p:cNvSpPr>
          <p:nvPr/>
        </p:nvSpPr>
        <p:spPr bwMode="auto">
          <a:xfrm>
            <a:off x="8989434" y="4927955"/>
            <a:ext cx="282575" cy="282575"/>
          </a:xfrm>
          <a:custGeom>
            <a:avLst/>
            <a:gdLst>
              <a:gd name="T0" fmla="*/ 99 w 197"/>
              <a:gd name="T1" fmla="*/ 0 h 197"/>
              <a:gd name="T2" fmla="*/ 158 w 197"/>
              <a:gd name="T3" fmla="*/ 159 h 197"/>
              <a:gd name="T4" fmla="*/ 159 w 197"/>
              <a:gd name="T5" fmla="*/ 122 h 197"/>
              <a:gd name="T6" fmla="*/ 154 w 197"/>
              <a:gd name="T7" fmla="*/ 131 h 197"/>
              <a:gd name="T8" fmla="*/ 150 w 197"/>
              <a:gd name="T9" fmla="*/ 137 h 197"/>
              <a:gd name="T10" fmla="*/ 99 w 197"/>
              <a:gd name="T11" fmla="*/ 183 h 197"/>
              <a:gd name="T12" fmla="*/ 104 w 197"/>
              <a:gd name="T13" fmla="*/ 162 h 197"/>
              <a:gd name="T14" fmla="*/ 86 w 197"/>
              <a:gd name="T15" fmla="*/ 161 h 197"/>
              <a:gd name="T16" fmla="*/ 99 w 197"/>
              <a:gd name="T17" fmla="*/ 183 h 197"/>
              <a:gd name="T18" fmla="*/ 48 w 197"/>
              <a:gd name="T19" fmla="*/ 139 h 197"/>
              <a:gd name="T20" fmla="*/ 39 w 197"/>
              <a:gd name="T21" fmla="*/ 122 h 197"/>
              <a:gd name="T22" fmla="*/ 38 w 197"/>
              <a:gd name="T23" fmla="*/ 39 h 197"/>
              <a:gd name="T24" fmla="*/ 41 w 197"/>
              <a:gd name="T25" fmla="*/ 71 h 197"/>
              <a:gd name="T26" fmla="*/ 44 w 197"/>
              <a:gd name="T27" fmla="*/ 65 h 197"/>
              <a:gd name="T28" fmla="*/ 38 w 197"/>
              <a:gd name="T29" fmla="*/ 39 h 197"/>
              <a:gd name="T30" fmla="*/ 86 w 197"/>
              <a:gd name="T31" fmla="*/ 35 h 197"/>
              <a:gd name="T32" fmla="*/ 99 w 197"/>
              <a:gd name="T33" fmla="*/ 34 h 197"/>
              <a:gd name="T34" fmla="*/ 109 w 197"/>
              <a:gd name="T35" fmla="*/ 35 h 197"/>
              <a:gd name="T36" fmla="*/ 130 w 197"/>
              <a:gd name="T37" fmla="*/ 52 h 197"/>
              <a:gd name="T38" fmla="*/ 99 w 197"/>
              <a:gd name="T39" fmla="*/ 43 h 197"/>
              <a:gd name="T40" fmla="*/ 68 w 197"/>
              <a:gd name="T41" fmla="*/ 52 h 197"/>
              <a:gd name="T42" fmla="*/ 45 w 197"/>
              <a:gd name="T43" fmla="*/ 109 h 197"/>
              <a:gd name="T44" fmla="*/ 82 w 197"/>
              <a:gd name="T45" fmla="*/ 151 h 197"/>
              <a:gd name="T46" fmla="*/ 125 w 197"/>
              <a:gd name="T47" fmla="*/ 147 h 197"/>
              <a:gd name="T48" fmla="*/ 154 w 197"/>
              <a:gd name="T49" fmla="*/ 98 h 197"/>
              <a:gd name="T50" fmla="*/ 158 w 197"/>
              <a:gd name="T51" fmla="*/ 38 h 197"/>
              <a:gd name="T52" fmla="*/ 151 w 197"/>
              <a:gd name="T53" fmla="*/ 60 h 197"/>
              <a:gd name="T54" fmla="*/ 154 w 197"/>
              <a:gd name="T55" fmla="*/ 65 h 197"/>
              <a:gd name="T56" fmla="*/ 159 w 197"/>
              <a:gd name="T57" fmla="*/ 75 h 197"/>
              <a:gd name="T58" fmla="*/ 158 w 197"/>
              <a:gd name="T59" fmla="*/ 38 h 197"/>
              <a:gd name="T60" fmla="*/ 123 w 197"/>
              <a:gd name="T61" fmla="*/ 96 h 197"/>
              <a:gd name="T62" fmla="*/ 104 w 197"/>
              <a:gd name="T63" fmla="*/ 131 h 197"/>
              <a:gd name="T64" fmla="*/ 99 w 197"/>
              <a:gd name="T65" fmla="*/ 131 h 197"/>
              <a:gd name="T66" fmla="*/ 75 w 197"/>
              <a:gd name="T67" fmla="*/ 109 h 197"/>
              <a:gd name="T68" fmla="*/ 90 w 197"/>
              <a:gd name="T69" fmla="*/ 114 h 197"/>
              <a:gd name="T70" fmla="*/ 92 w 197"/>
              <a:gd name="T71" fmla="*/ 125 h 197"/>
              <a:gd name="T72" fmla="*/ 97 w 197"/>
              <a:gd name="T73" fmla="*/ 103 h 197"/>
              <a:gd name="T74" fmla="*/ 75 w 197"/>
              <a:gd name="T75" fmla="*/ 84 h 197"/>
              <a:gd name="T76" fmla="*/ 87 w 197"/>
              <a:gd name="T77" fmla="*/ 66 h 197"/>
              <a:gd name="T78" fmla="*/ 104 w 197"/>
              <a:gd name="T79" fmla="*/ 52 h 197"/>
              <a:gd name="T80" fmla="*/ 127 w 197"/>
              <a:gd name="T81" fmla="*/ 77 h 197"/>
              <a:gd name="T82" fmla="*/ 113 w 197"/>
              <a:gd name="T83" fmla="*/ 84 h 197"/>
              <a:gd name="T84" fmla="*/ 113 w 197"/>
              <a:gd name="T85" fmla="*/ 69 h 197"/>
              <a:gd name="T86" fmla="*/ 104 w 197"/>
              <a:gd name="T87" fmla="*/ 88 h 197"/>
              <a:gd name="T88" fmla="*/ 114 w 197"/>
              <a:gd name="T89" fmla="*/ 122 h 197"/>
              <a:gd name="T90" fmla="*/ 106 w 197"/>
              <a:gd name="T91" fmla="*/ 104 h 197"/>
              <a:gd name="T92" fmla="*/ 104 w 197"/>
              <a:gd name="T93" fmla="*/ 126 h 197"/>
              <a:gd name="T94" fmla="*/ 87 w 197"/>
              <a:gd name="T95" fmla="*/ 78 h 197"/>
              <a:gd name="T96" fmla="*/ 98 w 197"/>
              <a:gd name="T97" fmla="*/ 88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7" h="197">
                <a:moveTo>
                  <a:pt x="99" y="197"/>
                </a:moveTo>
                <a:cubicBezTo>
                  <a:pt x="44" y="197"/>
                  <a:pt x="0" y="153"/>
                  <a:pt x="0" y="98"/>
                </a:cubicBezTo>
                <a:cubicBezTo>
                  <a:pt x="0" y="44"/>
                  <a:pt x="44" y="0"/>
                  <a:pt x="99" y="0"/>
                </a:cubicBezTo>
                <a:cubicBezTo>
                  <a:pt x="153" y="0"/>
                  <a:pt x="197" y="44"/>
                  <a:pt x="197" y="98"/>
                </a:cubicBezTo>
                <a:cubicBezTo>
                  <a:pt x="197" y="153"/>
                  <a:pt x="153" y="197"/>
                  <a:pt x="99" y="197"/>
                </a:cubicBezTo>
                <a:close/>
                <a:moveTo>
                  <a:pt x="158" y="159"/>
                </a:moveTo>
                <a:cubicBezTo>
                  <a:pt x="168" y="149"/>
                  <a:pt x="176" y="136"/>
                  <a:pt x="180" y="122"/>
                </a:cubicBezTo>
                <a:cubicBezTo>
                  <a:pt x="159" y="122"/>
                  <a:pt x="159" y="122"/>
                  <a:pt x="159" y="122"/>
                </a:cubicBezTo>
                <a:cubicBezTo>
                  <a:pt x="159" y="122"/>
                  <a:pt x="159" y="122"/>
                  <a:pt x="159" y="122"/>
                </a:cubicBezTo>
                <a:cubicBezTo>
                  <a:pt x="158" y="124"/>
                  <a:pt x="157" y="125"/>
                  <a:pt x="157" y="127"/>
                </a:cubicBezTo>
                <a:cubicBezTo>
                  <a:pt x="156" y="127"/>
                  <a:pt x="156" y="127"/>
                  <a:pt x="156" y="127"/>
                </a:cubicBezTo>
                <a:cubicBezTo>
                  <a:pt x="156" y="129"/>
                  <a:pt x="155" y="130"/>
                  <a:pt x="154" y="131"/>
                </a:cubicBezTo>
                <a:cubicBezTo>
                  <a:pt x="154" y="132"/>
                  <a:pt x="154" y="132"/>
                  <a:pt x="153" y="132"/>
                </a:cubicBezTo>
                <a:cubicBezTo>
                  <a:pt x="153" y="134"/>
                  <a:pt x="152" y="135"/>
                  <a:pt x="151" y="136"/>
                </a:cubicBezTo>
                <a:cubicBezTo>
                  <a:pt x="151" y="136"/>
                  <a:pt x="151" y="137"/>
                  <a:pt x="150" y="137"/>
                </a:cubicBezTo>
                <a:cubicBezTo>
                  <a:pt x="149" y="138"/>
                  <a:pt x="148" y="139"/>
                  <a:pt x="147" y="141"/>
                </a:cubicBezTo>
                <a:lnTo>
                  <a:pt x="158" y="159"/>
                </a:lnTo>
                <a:close/>
                <a:moveTo>
                  <a:pt x="99" y="183"/>
                </a:moveTo>
                <a:cubicBezTo>
                  <a:pt x="106" y="183"/>
                  <a:pt x="113" y="182"/>
                  <a:pt x="119" y="180"/>
                </a:cubicBezTo>
                <a:cubicBezTo>
                  <a:pt x="109" y="162"/>
                  <a:pt x="109" y="162"/>
                  <a:pt x="109" y="162"/>
                </a:cubicBezTo>
                <a:cubicBezTo>
                  <a:pt x="107" y="162"/>
                  <a:pt x="106" y="162"/>
                  <a:pt x="104" y="162"/>
                </a:cubicBezTo>
                <a:cubicBezTo>
                  <a:pt x="102" y="163"/>
                  <a:pt x="101" y="163"/>
                  <a:pt x="99" y="163"/>
                </a:cubicBezTo>
                <a:cubicBezTo>
                  <a:pt x="97" y="163"/>
                  <a:pt x="94" y="163"/>
                  <a:pt x="92" y="162"/>
                </a:cubicBezTo>
                <a:cubicBezTo>
                  <a:pt x="90" y="162"/>
                  <a:pt x="88" y="162"/>
                  <a:pt x="86" y="161"/>
                </a:cubicBezTo>
                <a:cubicBezTo>
                  <a:pt x="86" y="161"/>
                  <a:pt x="86" y="161"/>
                  <a:pt x="86" y="161"/>
                </a:cubicBezTo>
                <a:cubicBezTo>
                  <a:pt x="76" y="179"/>
                  <a:pt x="76" y="179"/>
                  <a:pt x="76" y="179"/>
                </a:cubicBezTo>
                <a:cubicBezTo>
                  <a:pt x="83" y="182"/>
                  <a:pt x="91" y="183"/>
                  <a:pt x="99" y="183"/>
                </a:cubicBezTo>
                <a:close/>
                <a:moveTo>
                  <a:pt x="38" y="157"/>
                </a:moveTo>
                <a:cubicBezTo>
                  <a:pt x="48" y="139"/>
                  <a:pt x="48" y="139"/>
                  <a:pt x="48" y="139"/>
                </a:cubicBezTo>
                <a:cubicBezTo>
                  <a:pt x="48" y="139"/>
                  <a:pt x="48" y="139"/>
                  <a:pt x="48" y="139"/>
                </a:cubicBezTo>
                <a:cubicBezTo>
                  <a:pt x="47" y="136"/>
                  <a:pt x="45" y="134"/>
                  <a:pt x="43" y="131"/>
                </a:cubicBezTo>
                <a:cubicBezTo>
                  <a:pt x="43" y="131"/>
                  <a:pt x="43" y="131"/>
                  <a:pt x="43" y="131"/>
                </a:cubicBezTo>
                <a:cubicBezTo>
                  <a:pt x="41" y="128"/>
                  <a:pt x="40" y="125"/>
                  <a:pt x="39" y="122"/>
                </a:cubicBezTo>
                <a:cubicBezTo>
                  <a:pt x="18" y="122"/>
                  <a:pt x="18" y="122"/>
                  <a:pt x="18" y="122"/>
                </a:cubicBezTo>
                <a:cubicBezTo>
                  <a:pt x="22" y="135"/>
                  <a:pt x="29" y="147"/>
                  <a:pt x="38" y="157"/>
                </a:cubicBezTo>
                <a:close/>
                <a:moveTo>
                  <a:pt x="38" y="39"/>
                </a:moveTo>
                <a:cubicBezTo>
                  <a:pt x="29" y="49"/>
                  <a:pt x="21" y="61"/>
                  <a:pt x="18" y="75"/>
                </a:cubicBezTo>
                <a:cubicBezTo>
                  <a:pt x="39" y="75"/>
                  <a:pt x="39" y="75"/>
                  <a:pt x="39" y="75"/>
                </a:cubicBezTo>
                <a:cubicBezTo>
                  <a:pt x="39" y="73"/>
                  <a:pt x="40" y="72"/>
                  <a:pt x="41" y="71"/>
                </a:cubicBezTo>
                <a:cubicBezTo>
                  <a:pt x="41" y="70"/>
                  <a:pt x="41" y="70"/>
                  <a:pt x="41" y="70"/>
                </a:cubicBezTo>
                <a:cubicBezTo>
                  <a:pt x="42" y="69"/>
                  <a:pt x="42" y="67"/>
                  <a:pt x="43" y="66"/>
                </a:cubicBezTo>
                <a:cubicBezTo>
                  <a:pt x="43" y="66"/>
                  <a:pt x="43" y="65"/>
                  <a:pt x="44" y="65"/>
                </a:cubicBezTo>
                <a:cubicBezTo>
                  <a:pt x="45" y="62"/>
                  <a:pt x="47" y="60"/>
                  <a:pt x="49" y="58"/>
                </a:cubicBezTo>
                <a:cubicBezTo>
                  <a:pt x="49" y="58"/>
                  <a:pt x="49" y="58"/>
                  <a:pt x="49" y="58"/>
                </a:cubicBezTo>
                <a:lnTo>
                  <a:pt x="38" y="39"/>
                </a:lnTo>
                <a:close/>
                <a:moveTo>
                  <a:pt x="99" y="14"/>
                </a:moveTo>
                <a:cubicBezTo>
                  <a:pt x="91" y="14"/>
                  <a:pt x="83" y="15"/>
                  <a:pt x="76" y="17"/>
                </a:cubicBezTo>
                <a:cubicBezTo>
                  <a:pt x="86" y="35"/>
                  <a:pt x="86" y="35"/>
                  <a:pt x="86" y="35"/>
                </a:cubicBezTo>
                <a:cubicBezTo>
                  <a:pt x="86" y="35"/>
                  <a:pt x="86" y="35"/>
                  <a:pt x="86" y="35"/>
                </a:cubicBezTo>
                <a:cubicBezTo>
                  <a:pt x="88" y="35"/>
                  <a:pt x="90" y="34"/>
                  <a:pt x="92" y="34"/>
                </a:cubicBezTo>
                <a:cubicBezTo>
                  <a:pt x="95" y="34"/>
                  <a:pt x="97" y="34"/>
                  <a:pt x="99" y="34"/>
                </a:cubicBezTo>
                <a:cubicBezTo>
                  <a:pt x="101" y="34"/>
                  <a:pt x="102" y="34"/>
                  <a:pt x="104" y="34"/>
                </a:cubicBezTo>
                <a:cubicBezTo>
                  <a:pt x="106" y="34"/>
                  <a:pt x="107" y="34"/>
                  <a:pt x="109" y="35"/>
                </a:cubicBezTo>
                <a:cubicBezTo>
                  <a:pt x="109" y="35"/>
                  <a:pt x="109" y="35"/>
                  <a:pt x="109" y="35"/>
                </a:cubicBezTo>
                <a:cubicBezTo>
                  <a:pt x="119" y="16"/>
                  <a:pt x="119" y="16"/>
                  <a:pt x="119" y="16"/>
                </a:cubicBezTo>
                <a:cubicBezTo>
                  <a:pt x="113" y="15"/>
                  <a:pt x="106" y="14"/>
                  <a:pt x="99" y="14"/>
                </a:cubicBezTo>
                <a:close/>
                <a:moveTo>
                  <a:pt x="130" y="52"/>
                </a:moveTo>
                <a:cubicBezTo>
                  <a:pt x="128" y="51"/>
                  <a:pt x="127" y="50"/>
                  <a:pt x="125" y="50"/>
                </a:cubicBezTo>
                <a:cubicBezTo>
                  <a:pt x="122" y="48"/>
                  <a:pt x="119" y="46"/>
                  <a:pt x="115" y="45"/>
                </a:cubicBezTo>
                <a:cubicBezTo>
                  <a:pt x="110" y="44"/>
                  <a:pt x="105" y="43"/>
                  <a:pt x="99" y="43"/>
                </a:cubicBezTo>
                <a:cubicBezTo>
                  <a:pt x="93" y="43"/>
                  <a:pt x="88" y="44"/>
                  <a:pt x="82" y="45"/>
                </a:cubicBezTo>
                <a:cubicBezTo>
                  <a:pt x="79" y="46"/>
                  <a:pt x="76" y="48"/>
                  <a:pt x="72" y="50"/>
                </a:cubicBezTo>
                <a:cubicBezTo>
                  <a:pt x="71" y="50"/>
                  <a:pt x="69" y="51"/>
                  <a:pt x="68" y="52"/>
                </a:cubicBezTo>
                <a:cubicBezTo>
                  <a:pt x="56" y="60"/>
                  <a:pt x="47" y="73"/>
                  <a:pt x="45" y="87"/>
                </a:cubicBezTo>
                <a:cubicBezTo>
                  <a:pt x="44" y="91"/>
                  <a:pt x="43" y="94"/>
                  <a:pt x="43" y="98"/>
                </a:cubicBezTo>
                <a:cubicBezTo>
                  <a:pt x="43" y="102"/>
                  <a:pt x="44" y="106"/>
                  <a:pt x="45" y="109"/>
                </a:cubicBezTo>
                <a:cubicBezTo>
                  <a:pt x="47" y="124"/>
                  <a:pt x="56" y="136"/>
                  <a:pt x="68" y="144"/>
                </a:cubicBezTo>
                <a:cubicBezTo>
                  <a:pt x="69" y="145"/>
                  <a:pt x="71" y="146"/>
                  <a:pt x="72" y="147"/>
                </a:cubicBezTo>
                <a:cubicBezTo>
                  <a:pt x="76" y="149"/>
                  <a:pt x="79" y="150"/>
                  <a:pt x="82" y="151"/>
                </a:cubicBezTo>
                <a:cubicBezTo>
                  <a:pt x="88" y="153"/>
                  <a:pt x="93" y="154"/>
                  <a:pt x="99" y="154"/>
                </a:cubicBezTo>
                <a:cubicBezTo>
                  <a:pt x="105" y="154"/>
                  <a:pt x="110" y="153"/>
                  <a:pt x="115" y="151"/>
                </a:cubicBezTo>
                <a:cubicBezTo>
                  <a:pt x="119" y="150"/>
                  <a:pt x="122" y="149"/>
                  <a:pt x="125" y="147"/>
                </a:cubicBezTo>
                <a:cubicBezTo>
                  <a:pt x="127" y="146"/>
                  <a:pt x="128" y="145"/>
                  <a:pt x="130" y="144"/>
                </a:cubicBezTo>
                <a:cubicBezTo>
                  <a:pt x="142" y="136"/>
                  <a:pt x="150" y="124"/>
                  <a:pt x="153" y="109"/>
                </a:cubicBezTo>
                <a:cubicBezTo>
                  <a:pt x="154" y="106"/>
                  <a:pt x="154" y="102"/>
                  <a:pt x="154" y="98"/>
                </a:cubicBezTo>
                <a:cubicBezTo>
                  <a:pt x="154" y="94"/>
                  <a:pt x="154" y="91"/>
                  <a:pt x="153" y="87"/>
                </a:cubicBezTo>
                <a:cubicBezTo>
                  <a:pt x="150" y="73"/>
                  <a:pt x="142" y="60"/>
                  <a:pt x="130" y="52"/>
                </a:cubicBezTo>
                <a:close/>
                <a:moveTo>
                  <a:pt x="158" y="38"/>
                </a:moveTo>
                <a:cubicBezTo>
                  <a:pt x="147" y="56"/>
                  <a:pt x="147" y="56"/>
                  <a:pt x="147" y="56"/>
                </a:cubicBezTo>
                <a:cubicBezTo>
                  <a:pt x="147" y="56"/>
                  <a:pt x="147" y="56"/>
                  <a:pt x="147" y="56"/>
                </a:cubicBezTo>
                <a:cubicBezTo>
                  <a:pt x="148" y="57"/>
                  <a:pt x="149" y="58"/>
                  <a:pt x="151" y="60"/>
                </a:cubicBezTo>
                <a:cubicBezTo>
                  <a:pt x="151" y="60"/>
                  <a:pt x="151" y="60"/>
                  <a:pt x="151" y="60"/>
                </a:cubicBezTo>
                <a:cubicBezTo>
                  <a:pt x="152" y="62"/>
                  <a:pt x="153" y="63"/>
                  <a:pt x="154" y="65"/>
                </a:cubicBezTo>
                <a:cubicBezTo>
                  <a:pt x="154" y="65"/>
                  <a:pt x="154" y="65"/>
                  <a:pt x="154" y="65"/>
                </a:cubicBezTo>
                <a:cubicBezTo>
                  <a:pt x="155" y="66"/>
                  <a:pt x="156" y="68"/>
                  <a:pt x="156" y="70"/>
                </a:cubicBezTo>
                <a:cubicBezTo>
                  <a:pt x="157" y="70"/>
                  <a:pt x="157" y="70"/>
                  <a:pt x="157" y="70"/>
                </a:cubicBezTo>
                <a:cubicBezTo>
                  <a:pt x="157" y="71"/>
                  <a:pt x="158" y="73"/>
                  <a:pt x="159" y="75"/>
                </a:cubicBezTo>
                <a:cubicBezTo>
                  <a:pt x="159" y="75"/>
                  <a:pt x="159" y="75"/>
                  <a:pt x="159" y="75"/>
                </a:cubicBezTo>
                <a:cubicBezTo>
                  <a:pt x="180" y="75"/>
                  <a:pt x="180" y="75"/>
                  <a:pt x="180" y="75"/>
                </a:cubicBezTo>
                <a:cubicBezTo>
                  <a:pt x="176" y="60"/>
                  <a:pt x="168" y="48"/>
                  <a:pt x="158" y="38"/>
                </a:cubicBezTo>
                <a:close/>
                <a:moveTo>
                  <a:pt x="105" y="89"/>
                </a:moveTo>
                <a:cubicBezTo>
                  <a:pt x="106" y="89"/>
                  <a:pt x="107" y="89"/>
                  <a:pt x="107" y="89"/>
                </a:cubicBezTo>
                <a:cubicBezTo>
                  <a:pt x="114" y="90"/>
                  <a:pt x="120" y="92"/>
                  <a:pt x="123" y="96"/>
                </a:cubicBezTo>
                <a:cubicBezTo>
                  <a:pt x="127" y="99"/>
                  <a:pt x="129" y="103"/>
                  <a:pt x="129" y="109"/>
                </a:cubicBezTo>
                <a:cubicBezTo>
                  <a:pt x="129" y="115"/>
                  <a:pt x="126" y="120"/>
                  <a:pt x="121" y="124"/>
                </a:cubicBezTo>
                <a:cubicBezTo>
                  <a:pt x="117" y="128"/>
                  <a:pt x="111" y="130"/>
                  <a:pt x="104" y="131"/>
                </a:cubicBezTo>
                <a:cubicBezTo>
                  <a:pt x="104" y="145"/>
                  <a:pt x="104" y="145"/>
                  <a:pt x="104" y="145"/>
                </a:cubicBezTo>
                <a:cubicBezTo>
                  <a:pt x="99" y="145"/>
                  <a:pt x="99" y="145"/>
                  <a:pt x="99" y="145"/>
                </a:cubicBezTo>
                <a:cubicBezTo>
                  <a:pt x="99" y="131"/>
                  <a:pt x="99" y="131"/>
                  <a:pt x="99" y="131"/>
                </a:cubicBezTo>
                <a:cubicBezTo>
                  <a:pt x="91" y="130"/>
                  <a:pt x="85" y="129"/>
                  <a:pt x="80" y="126"/>
                </a:cubicBezTo>
                <a:cubicBezTo>
                  <a:pt x="75" y="123"/>
                  <a:pt x="73" y="119"/>
                  <a:pt x="73" y="115"/>
                </a:cubicBezTo>
                <a:cubicBezTo>
                  <a:pt x="73" y="112"/>
                  <a:pt x="73" y="110"/>
                  <a:pt x="75" y="109"/>
                </a:cubicBezTo>
                <a:cubicBezTo>
                  <a:pt x="76" y="107"/>
                  <a:pt x="78" y="106"/>
                  <a:pt x="81" y="106"/>
                </a:cubicBezTo>
                <a:cubicBezTo>
                  <a:pt x="84" y="106"/>
                  <a:pt x="86" y="107"/>
                  <a:pt x="87" y="108"/>
                </a:cubicBezTo>
                <a:cubicBezTo>
                  <a:pt x="89" y="110"/>
                  <a:pt x="90" y="112"/>
                  <a:pt x="90" y="114"/>
                </a:cubicBezTo>
                <a:cubicBezTo>
                  <a:pt x="90" y="116"/>
                  <a:pt x="89" y="118"/>
                  <a:pt x="89" y="119"/>
                </a:cubicBezTo>
                <a:cubicBezTo>
                  <a:pt x="88" y="121"/>
                  <a:pt x="88" y="122"/>
                  <a:pt x="87" y="123"/>
                </a:cubicBezTo>
                <a:cubicBezTo>
                  <a:pt x="88" y="124"/>
                  <a:pt x="90" y="124"/>
                  <a:pt x="92" y="125"/>
                </a:cubicBezTo>
                <a:cubicBezTo>
                  <a:pt x="94" y="126"/>
                  <a:pt x="96" y="126"/>
                  <a:pt x="99" y="126"/>
                </a:cubicBezTo>
                <a:cubicBezTo>
                  <a:pt x="99" y="103"/>
                  <a:pt x="99" y="103"/>
                  <a:pt x="99" y="103"/>
                </a:cubicBezTo>
                <a:cubicBezTo>
                  <a:pt x="98" y="103"/>
                  <a:pt x="98" y="103"/>
                  <a:pt x="97" y="103"/>
                </a:cubicBezTo>
                <a:cubicBezTo>
                  <a:pt x="97" y="103"/>
                  <a:pt x="96" y="103"/>
                  <a:pt x="96" y="103"/>
                </a:cubicBezTo>
                <a:cubicBezTo>
                  <a:pt x="89" y="103"/>
                  <a:pt x="84" y="101"/>
                  <a:pt x="80" y="97"/>
                </a:cubicBezTo>
                <a:cubicBezTo>
                  <a:pt x="76" y="94"/>
                  <a:pt x="75" y="90"/>
                  <a:pt x="75" y="84"/>
                </a:cubicBezTo>
                <a:cubicBezTo>
                  <a:pt x="75" y="82"/>
                  <a:pt x="75" y="80"/>
                  <a:pt x="76" y="77"/>
                </a:cubicBezTo>
                <a:cubicBezTo>
                  <a:pt x="77" y="75"/>
                  <a:pt x="78" y="73"/>
                  <a:pt x="80" y="71"/>
                </a:cubicBezTo>
                <a:cubicBezTo>
                  <a:pt x="82" y="69"/>
                  <a:pt x="84" y="67"/>
                  <a:pt x="87" y="66"/>
                </a:cubicBezTo>
                <a:cubicBezTo>
                  <a:pt x="90" y="64"/>
                  <a:pt x="94" y="64"/>
                  <a:pt x="99" y="63"/>
                </a:cubicBezTo>
                <a:cubicBezTo>
                  <a:pt x="99" y="52"/>
                  <a:pt x="99" y="52"/>
                  <a:pt x="99" y="52"/>
                </a:cubicBezTo>
                <a:cubicBezTo>
                  <a:pt x="104" y="52"/>
                  <a:pt x="104" y="52"/>
                  <a:pt x="104" y="52"/>
                </a:cubicBezTo>
                <a:cubicBezTo>
                  <a:pt x="104" y="63"/>
                  <a:pt x="104" y="63"/>
                  <a:pt x="104" y="63"/>
                </a:cubicBezTo>
                <a:cubicBezTo>
                  <a:pt x="110" y="64"/>
                  <a:pt x="116" y="65"/>
                  <a:pt x="120" y="68"/>
                </a:cubicBezTo>
                <a:cubicBezTo>
                  <a:pt x="125" y="70"/>
                  <a:pt x="127" y="74"/>
                  <a:pt x="127" y="77"/>
                </a:cubicBezTo>
                <a:cubicBezTo>
                  <a:pt x="127" y="80"/>
                  <a:pt x="126" y="82"/>
                  <a:pt x="125" y="83"/>
                </a:cubicBezTo>
                <a:cubicBezTo>
                  <a:pt x="123" y="85"/>
                  <a:pt x="121" y="86"/>
                  <a:pt x="119" y="86"/>
                </a:cubicBezTo>
                <a:cubicBezTo>
                  <a:pt x="116" y="86"/>
                  <a:pt x="114" y="85"/>
                  <a:pt x="113" y="84"/>
                </a:cubicBezTo>
                <a:cubicBezTo>
                  <a:pt x="111" y="82"/>
                  <a:pt x="111" y="81"/>
                  <a:pt x="111" y="78"/>
                </a:cubicBezTo>
                <a:cubicBezTo>
                  <a:pt x="111" y="77"/>
                  <a:pt x="111" y="75"/>
                  <a:pt x="111" y="74"/>
                </a:cubicBezTo>
                <a:cubicBezTo>
                  <a:pt x="112" y="72"/>
                  <a:pt x="112" y="71"/>
                  <a:pt x="113" y="69"/>
                </a:cubicBezTo>
                <a:cubicBezTo>
                  <a:pt x="112" y="69"/>
                  <a:pt x="111" y="69"/>
                  <a:pt x="109" y="68"/>
                </a:cubicBezTo>
                <a:cubicBezTo>
                  <a:pt x="107" y="68"/>
                  <a:pt x="105" y="68"/>
                  <a:pt x="104" y="68"/>
                </a:cubicBezTo>
                <a:cubicBezTo>
                  <a:pt x="104" y="88"/>
                  <a:pt x="104" y="88"/>
                  <a:pt x="104" y="88"/>
                </a:cubicBezTo>
                <a:cubicBezTo>
                  <a:pt x="104" y="88"/>
                  <a:pt x="105" y="89"/>
                  <a:pt x="105" y="89"/>
                </a:cubicBezTo>
                <a:close/>
                <a:moveTo>
                  <a:pt x="104" y="126"/>
                </a:moveTo>
                <a:cubicBezTo>
                  <a:pt x="108" y="126"/>
                  <a:pt x="111" y="125"/>
                  <a:pt x="114" y="122"/>
                </a:cubicBezTo>
                <a:cubicBezTo>
                  <a:pt x="116" y="120"/>
                  <a:pt x="117" y="118"/>
                  <a:pt x="117" y="115"/>
                </a:cubicBezTo>
                <a:cubicBezTo>
                  <a:pt x="117" y="112"/>
                  <a:pt x="116" y="110"/>
                  <a:pt x="114" y="108"/>
                </a:cubicBezTo>
                <a:cubicBezTo>
                  <a:pt x="113" y="106"/>
                  <a:pt x="110" y="105"/>
                  <a:pt x="106" y="104"/>
                </a:cubicBezTo>
                <a:cubicBezTo>
                  <a:pt x="106" y="104"/>
                  <a:pt x="106" y="104"/>
                  <a:pt x="105" y="104"/>
                </a:cubicBezTo>
                <a:cubicBezTo>
                  <a:pt x="104" y="104"/>
                  <a:pt x="104" y="104"/>
                  <a:pt x="104" y="104"/>
                </a:cubicBezTo>
                <a:lnTo>
                  <a:pt x="104" y="126"/>
                </a:lnTo>
                <a:close/>
                <a:moveTo>
                  <a:pt x="99" y="68"/>
                </a:moveTo>
                <a:cubicBezTo>
                  <a:pt x="95" y="68"/>
                  <a:pt x="92" y="69"/>
                  <a:pt x="90" y="71"/>
                </a:cubicBezTo>
                <a:cubicBezTo>
                  <a:pt x="88" y="73"/>
                  <a:pt x="87" y="75"/>
                  <a:pt x="87" y="78"/>
                </a:cubicBezTo>
                <a:cubicBezTo>
                  <a:pt x="87" y="81"/>
                  <a:pt x="87" y="83"/>
                  <a:pt x="89" y="85"/>
                </a:cubicBezTo>
                <a:cubicBezTo>
                  <a:pt x="91" y="86"/>
                  <a:pt x="93" y="87"/>
                  <a:pt x="96" y="88"/>
                </a:cubicBezTo>
                <a:cubicBezTo>
                  <a:pt x="97" y="88"/>
                  <a:pt x="97" y="88"/>
                  <a:pt x="98" y="88"/>
                </a:cubicBezTo>
                <a:cubicBezTo>
                  <a:pt x="98" y="88"/>
                  <a:pt x="98" y="88"/>
                  <a:pt x="99" y="88"/>
                </a:cubicBezTo>
                <a:lnTo>
                  <a:pt x="99" y="68"/>
                </a:lnTo>
                <a:close/>
              </a:path>
            </a:pathLst>
          </a:custGeom>
          <a:solidFill>
            <a:schemeClr val="bg1"/>
          </a:solidFill>
          <a:ln>
            <a:noFill/>
          </a:ln>
        </p:spPr>
        <p:txBody>
          <a:bodyPr vert="horz" wrap="square" lIns="91440" tIns="45720" rIns="91440" bIns="45720" numCol="1" anchor="t" anchorCtr="0" compatLnSpc="1"/>
          <a:lstStyle/>
          <a:p>
            <a:endParaRPr lang="zh-CN" altLang="en-US">
              <a:latin typeface="Impact MT Std" pitchFamily="34" charset="0"/>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42" presetClass="entr" presetSubtype="0" fill="hold" grpId="0"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1000"/>
                                        <p:tgtEl>
                                          <p:spTgt spid="21"/>
                                        </p:tgtEl>
                                      </p:cBhvr>
                                    </p:animEffect>
                                    <p:anim calcmode="lin" valueType="num">
                                      <p:cBhvr>
                                        <p:cTn id="28" dur="1000" fill="hold"/>
                                        <p:tgtEl>
                                          <p:spTgt spid="21"/>
                                        </p:tgtEl>
                                        <p:attrNameLst>
                                          <p:attrName>ppt_x</p:attrName>
                                        </p:attrNameLst>
                                      </p:cBhvr>
                                      <p:tavLst>
                                        <p:tav tm="0">
                                          <p:val>
                                            <p:strVal val="#ppt_x"/>
                                          </p:val>
                                        </p:tav>
                                        <p:tav tm="100000">
                                          <p:val>
                                            <p:strVal val="#ppt_x"/>
                                          </p:val>
                                        </p:tav>
                                      </p:tavLst>
                                    </p:anim>
                                    <p:anim calcmode="lin" valueType="num">
                                      <p:cBhvr>
                                        <p:cTn id="29" dur="1000" fill="hold"/>
                                        <p:tgtEl>
                                          <p:spTgt spid="21"/>
                                        </p:tgtEl>
                                        <p:attrNameLst>
                                          <p:attrName>ppt_y</p:attrName>
                                        </p:attrNameLst>
                                      </p:cBhvr>
                                      <p:tavLst>
                                        <p:tav tm="0">
                                          <p:val>
                                            <p:strVal val="#ppt_y+.1"/>
                                          </p:val>
                                        </p:tav>
                                        <p:tav tm="100000">
                                          <p:val>
                                            <p:strVal val="#ppt_y"/>
                                          </p:val>
                                        </p:tav>
                                      </p:tavLst>
                                    </p:anim>
                                  </p:childTnLst>
                                </p:cTn>
                              </p:par>
                            </p:childTnLst>
                          </p:cTn>
                        </p:par>
                        <p:par>
                          <p:cTn id="30" fill="hold">
                            <p:stCondLst>
                              <p:cond delay="1750"/>
                            </p:stCondLst>
                            <p:childTnLst>
                              <p:par>
                                <p:cTn id="31" presetID="53" presetClass="entr" presetSubtype="16"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p:cTn id="33" dur="500" fill="hold"/>
                                        <p:tgtEl>
                                          <p:spTgt spid="22"/>
                                        </p:tgtEl>
                                        <p:attrNameLst>
                                          <p:attrName>ppt_w</p:attrName>
                                        </p:attrNameLst>
                                      </p:cBhvr>
                                      <p:tavLst>
                                        <p:tav tm="0">
                                          <p:val>
                                            <p:fltVal val="0"/>
                                          </p:val>
                                        </p:tav>
                                        <p:tav tm="100000">
                                          <p:val>
                                            <p:strVal val="#ppt_w"/>
                                          </p:val>
                                        </p:tav>
                                      </p:tavLst>
                                    </p:anim>
                                    <p:anim calcmode="lin" valueType="num">
                                      <p:cBhvr>
                                        <p:cTn id="34" dur="500" fill="hold"/>
                                        <p:tgtEl>
                                          <p:spTgt spid="22"/>
                                        </p:tgtEl>
                                        <p:attrNameLst>
                                          <p:attrName>ppt_h</p:attrName>
                                        </p:attrNameLst>
                                      </p:cBhvr>
                                      <p:tavLst>
                                        <p:tav tm="0">
                                          <p:val>
                                            <p:fltVal val="0"/>
                                          </p:val>
                                        </p:tav>
                                        <p:tav tm="100000">
                                          <p:val>
                                            <p:strVal val="#ppt_h"/>
                                          </p:val>
                                        </p:tav>
                                      </p:tavLst>
                                    </p:anim>
                                    <p:animEffect transition="in" filter="fade">
                                      <p:cBhvr>
                                        <p:cTn id="35" dur="500"/>
                                        <p:tgtEl>
                                          <p:spTgt spid="22"/>
                                        </p:tgtEl>
                                      </p:cBhvr>
                                    </p:animEffect>
                                  </p:childTnLst>
                                </p:cTn>
                              </p:par>
                            </p:childTnLst>
                          </p:cTn>
                        </p:par>
                        <p:par>
                          <p:cTn id="36" fill="hold">
                            <p:stCondLst>
                              <p:cond delay="2250"/>
                            </p:stCondLst>
                            <p:childTnLst>
                              <p:par>
                                <p:cTn id="37" presetID="41" presetClass="entr" presetSubtype="0" fill="hold" grpId="0" nodeType="afterEffect">
                                  <p:stCondLst>
                                    <p:cond delay="0"/>
                                  </p:stCondLst>
                                  <p:iterate type="lt">
                                    <p:tmPct val="10000"/>
                                  </p:iterate>
                                  <p:childTnLst>
                                    <p:set>
                                      <p:cBhvr>
                                        <p:cTn id="38" dur="1" fill="hold">
                                          <p:stCondLst>
                                            <p:cond delay="0"/>
                                          </p:stCondLst>
                                        </p:cTn>
                                        <p:tgtEl>
                                          <p:spTgt spid="23"/>
                                        </p:tgtEl>
                                        <p:attrNameLst>
                                          <p:attrName>style.visibility</p:attrName>
                                        </p:attrNameLst>
                                      </p:cBhvr>
                                      <p:to>
                                        <p:strVal val="visible"/>
                                      </p:to>
                                    </p:set>
                                    <p:anim calcmode="lin" valueType="num">
                                      <p:cBhvr>
                                        <p:cTn id="39" dur="500" fill="hold"/>
                                        <p:tgtEl>
                                          <p:spTgt spid="23"/>
                                        </p:tgtEl>
                                        <p:attrNameLst>
                                          <p:attrName>ppt_x</p:attrName>
                                        </p:attrNameLst>
                                      </p:cBhvr>
                                      <p:tavLst>
                                        <p:tav tm="0">
                                          <p:val>
                                            <p:strVal val="#ppt_x"/>
                                          </p:val>
                                        </p:tav>
                                        <p:tav tm="50000">
                                          <p:val>
                                            <p:strVal val="#ppt_x+.1"/>
                                          </p:val>
                                        </p:tav>
                                        <p:tav tm="100000">
                                          <p:val>
                                            <p:strVal val="#ppt_x"/>
                                          </p:val>
                                        </p:tav>
                                      </p:tavLst>
                                    </p:anim>
                                    <p:anim calcmode="lin" valueType="num">
                                      <p:cBhvr>
                                        <p:cTn id="40" dur="500" fill="hold"/>
                                        <p:tgtEl>
                                          <p:spTgt spid="23"/>
                                        </p:tgtEl>
                                        <p:attrNameLst>
                                          <p:attrName>ppt_y</p:attrName>
                                        </p:attrNameLst>
                                      </p:cBhvr>
                                      <p:tavLst>
                                        <p:tav tm="0">
                                          <p:val>
                                            <p:strVal val="#ppt_y"/>
                                          </p:val>
                                        </p:tav>
                                        <p:tav tm="100000">
                                          <p:val>
                                            <p:strVal val="#ppt_y"/>
                                          </p:val>
                                        </p:tav>
                                      </p:tavLst>
                                    </p:anim>
                                    <p:anim calcmode="lin" valueType="num">
                                      <p:cBhvr>
                                        <p:cTn id="41" dur="500" fill="hold"/>
                                        <p:tgtEl>
                                          <p:spTgt spid="23"/>
                                        </p:tgtEl>
                                        <p:attrNameLst>
                                          <p:attrName>ppt_h</p:attrName>
                                        </p:attrNameLst>
                                      </p:cBhvr>
                                      <p:tavLst>
                                        <p:tav tm="0">
                                          <p:val>
                                            <p:strVal val="#ppt_h/10"/>
                                          </p:val>
                                        </p:tav>
                                        <p:tav tm="50000">
                                          <p:val>
                                            <p:strVal val="#ppt_h+.01"/>
                                          </p:val>
                                        </p:tav>
                                        <p:tav tm="100000">
                                          <p:val>
                                            <p:strVal val="#ppt_h"/>
                                          </p:val>
                                        </p:tav>
                                      </p:tavLst>
                                    </p:anim>
                                    <p:anim calcmode="lin" valueType="num">
                                      <p:cBhvr>
                                        <p:cTn id="42" dur="500" fill="hold"/>
                                        <p:tgtEl>
                                          <p:spTgt spid="23"/>
                                        </p:tgtEl>
                                        <p:attrNameLst>
                                          <p:attrName>ppt_w</p:attrName>
                                        </p:attrNameLst>
                                      </p:cBhvr>
                                      <p:tavLst>
                                        <p:tav tm="0">
                                          <p:val>
                                            <p:strVal val="#ppt_w/10"/>
                                          </p:val>
                                        </p:tav>
                                        <p:tav tm="50000">
                                          <p:val>
                                            <p:strVal val="#ppt_w+.01"/>
                                          </p:val>
                                        </p:tav>
                                        <p:tav tm="100000">
                                          <p:val>
                                            <p:strVal val="#ppt_w"/>
                                          </p:val>
                                        </p:tav>
                                      </p:tavLst>
                                    </p:anim>
                                    <p:animEffect transition="in" filter="fade">
                                      <p:cBhvr>
                                        <p:cTn id="43" dur="500" tmFilter="0,0; .5, 1; 1, 1"/>
                                        <p:tgtEl>
                                          <p:spTgt spid="23"/>
                                        </p:tgtEl>
                                      </p:cBhvr>
                                    </p:animEffect>
                                  </p:childTnLst>
                                </p:cTn>
                              </p:par>
                            </p:childTnLst>
                          </p:cTn>
                        </p:par>
                        <p:par>
                          <p:cTn id="44" fill="hold">
                            <p:stCondLst>
                              <p:cond delay="2950"/>
                            </p:stCondLst>
                            <p:childTnLst>
                              <p:par>
                                <p:cTn id="45" presetID="22" presetClass="entr" presetSubtype="4" fill="hold" nodeType="after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wipe(down)">
                                      <p:cBhvr>
                                        <p:cTn id="47" dur="500"/>
                                        <p:tgtEl>
                                          <p:spTgt spid="14"/>
                                        </p:tgtEl>
                                      </p:cBhvr>
                                    </p:animEffect>
                                  </p:childTnLst>
                                </p:cTn>
                              </p:par>
                            </p:childTnLst>
                          </p:cTn>
                        </p:par>
                        <p:par>
                          <p:cTn id="48" fill="hold">
                            <p:stCondLst>
                              <p:cond delay="3450"/>
                            </p:stCondLst>
                            <p:childTnLst>
                              <p:par>
                                <p:cTn id="49" presetID="53" presetClass="entr" presetSubtype="16" fill="hold" grpId="0" nodeType="afterEffect">
                                  <p:stCondLst>
                                    <p:cond delay="0"/>
                                  </p:stCondLst>
                                  <p:childTnLst>
                                    <p:set>
                                      <p:cBhvr>
                                        <p:cTn id="50" dur="1" fill="hold">
                                          <p:stCondLst>
                                            <p:cond delay="0"/>
                                          </p:stCondLst>
                                        </p:cTn>
                                        <p:tgtEl>
                                          <p:spTgt spid="15"/>
                                        </p:tgtEl>
                                        <p:attrNameLst>
                                          <p:attrName>style.visibility</p:attrName>
                                        </p:attrNameLst>
                                      </p:cBhvr>
                                      <p:to>
                                        <p:strVal val="visible"/>
                                      </p:to>
                                    </p:set>
                                    <p:anim calcmode="lin" valueType="num">
                                      <p:cBhvr>
                                        <p:cTn id="51" dur="500" fill="hold"/>
                                        <p:tgtEl>
                                          <p:spTgt spid="15"/>
                                        </p:tgtEl>
                                        <p:attrNameLst>
                                          <p:attrName>ppt_w</p:attrName>
                                        </p:attrNameLst>
                                      </p:cBhvr>
                                      <p:tavLst>
                                        <p:tav tm="0">
                                          <p:val>
                                            <p:fltVal val="0"/>
                                          </p:val>
                                        </p:tav>
                                        <p:tav tm="100000">
                                          <p:val>
                                            <p:strVal val="#ppt_w"/>
                                          </p:val>
                                        </p:tav>
                                      </p:tavLst>
                                    </p:anim>
                                    <p:anim calcmode="lin" valueType="num">
                                      <p:cBhvr>
                                        <p:cTn id="52" dur="500" fill="hold"/>
                                        <p:tgtEl>
                                          <p:spTgt spid="15"/>
                                        </p:tgtEl>
                                        <p:attrNameLst>
                                          <p:attrName>ppt_h</p:attrName>
                                        </p:attrNameLst>
                                      </p:cBhvr>
                                      <p:tavLst>
                                        <p:tav tm="0">
                                          <p:val>
                                            <p:fltVal val="0"/>
                                          </p:val>
                                        </p:tav>
                                        <p:tav tm="100000">
                                          <p:val>
                                            <p:strVal val="#ppt_h"/>
                                          </p:val>
                                        </p:tav>
                                      </p:tavLst>
                                    </p:anim>
                                    <p:animEffect transition="in" filter="fade">
                                      <p:cBhvr>
                                        <p:cTn id="53" dur="500"/>
                                        <p:tgtEl>
                                          <p:spTgt spid="15"/>
                                        </p:tgtEl>
                                      </p:cBhvr>
                                    </p:animEffect>
                                  </p:childTnLst>
                                </p:cTn>
                              </p:par>
                              <p:par>
                                <p:cTn id="54" presetID="53" presetClass="entr" presetSubtype="16" fill="hold" grpId="0" nodeType="withEffect">
                                  <p:stCondLst>
                                    <p:cond delay="500"/>
                                  </p:stCondLst>
                                  <p:childTnLst>
                                    <p:set>
                                      <p:cBhvr>
                                        <p:cTn id="55" dur="1" fill="hold">
                                          <p:stCondLst>
                                            <p:cond delay="0"/>
                                          </p:stCondLst>
                                        </p:cTn>
                                        <p:tgtEl>
                                          <p:spTgt spid="16"/>
                                        </p:tgtEl>
                                        <p:attrNameLst>
                                          <p:attrName>style.visibility</p:attrName>
                                        </p:attrNameLst>
                                      </p:cBhvr>
                                      <p:to>
                                        <p:strVal val="visible"/>
                                      </p:to>
                                    </p:set>
                                    <p:anim calcmode="lin" valueType="num">
                                      <p:cBhvr>
                                        <p:cTn id="56" dur="500" fill="hold"/>
                                        <p:tgtEl>
                                          <p:spTgt spid="16"/>
                                        </p:tgtEl>
                                        <p:attrNameLst>
                                          <p:attrName>ppt_w</p:attrName>
                                        </p:attrNameLst>
                                      </p:cBhvr>
                                      <p:tavLst>
                                        <p:tav tm="0">
                                          <p:val>
                                            <p:fltVal val="0"/>
                                          </p:val>
                                        </p:tav>
                                        <p:tav tm="100000">
                                          <p:val>
                                            <p:strVal val="#ppt_w"/>
                                          </p:val>
                                        </p:tav>
                                      </p:tavLst>
                                    </p:anim>
                                    <p:anim calcmode="lin" valueType="num">
                                      <p:cBhvr>
                                        <p:cTn id="57" dur="500" fill="hold"/>
                                        <p:tgtEl>
                                          <p:spTgt spid="16"/>
                                        </p:tgtEl>
                                        <p:attrNameLst>
                                          <p:attrName>ppt_h</p:attrName>
                                        </p:attrNameLst>
                                      </p:cBhvr>
                                      <p:tavLst>
                                        <p:tav tm="0">
                                          <p:val>
                                            <p:fltVal val="0"/>
                                          </p:val>
                                        </p:tav>
                                        <p:tav tm="100000">
                                          <p:val>
                                            <p:strVal val="#ppt_h"/>
                                          </p:val>
                                        </p:tav>
                                      </p:tavLst>
                                    </p:anim>
                                    <p:animEffect transition="in" filter="fade">
                                      <p:cBhvr>
                                        <p:cTn id="58" dur="500"/>
                                        <p:tgtEl>
                                          <p:spTgt spid="16"/>
                                        </p:tgtEl>
                                      </p:cBhvr>
                                    </p:animEffect>
                                  </p:childTnLst>
                                </p:cTn>
                              </p:par>
                              <p:par>
                                <p:cTn id="59" presetID="53" presetClass="entr" presetSubtype="16" fill="hold" grpId="0" nodeType="withEffect">
                                  <p:stCondLst>
                                    <p:cond delay="500"/>
                                  </p:stCondLst>
                                  <p:childTnLst>
                                    <p:set>
                                      <p:cBhvr>
                                        <p:cTn id="60" dur="1" fill="hold">
                                          <p:stCondLst>
                                            <p:cond delay="0"/>
                                          </p:stCondLst>
                                        </p:cTn>
                                        <p:tgtEl>
                                          <p:spTgt spid="17"/>
                                        </p:tgtEl>
                                        <p:attrNameLst>
                                          <p:attrName>style.visibility</p:attrName>
                                        </p:attrNameLst>
                                      </p:cBhvr>
                                      <p:to>
                                        <p:strVal val="visible"/>
                                      </p:to>
                                    </p:set>
                                    <p:anim calcmode="lin" valueType="num">
                                      <p:cBhvr>
                                        <p:cTn id="61" dur="500" fill="hold"/>
                                        <p:tgtEl>
                                          <p:spTgt spid="17"/>
                                        </p:tgtEl>
                                        <p:attrNameLst>
                                          <p:attrName>ppt_w</p:attrName>
                                        </p:attrNameLst>
                                      </p:cBhvr>
                                      <p:tavLst>
                                        <p:tav tm="0">
                                          <p:val>
                                            <p:fltVal val="0"/>
                                          </p:val>
                                        </p:tav>
                                        <p:tav tm="100000">
                                          <p:val>
                                            <p:strVal val="#ppt_w"/>
                                          </p:val>
                                        </p:tav>
                                      </p:tavLst>
                                    </p:anim>
                                    <p:anim calcmode="lin" valueType="num">
                                      <p:cBhvr>
                                        <p:cTn id="62" dur="500" fill="hold"/>
                                        <p:tgtEl>
                                          <p:spTgt spid="17"/>
                                        </p:tgtEl>
                                        <p:attrNameLst>
                                          <p:attrName>ppt_h</p:attrName>
                                        </p:attrNameLst>
                                      </p:cBhvr>
                                      <p:tavLst>
                                        <p:tav tm="0">
                                          <p:val>
                                            <p:fltVal val="0"/>
                                          </p:val>
                                        </p:tav>
                                        <p:tav tm="100000">
                                          <p:val>
                                            <p:strVal val="#ppt_h"/>
                                          </p:val>
                                        </p:tav>
                                      </p:tavLst>
                                    </p:anim>
                                    <p:animEffect transition="in" filter="fade">
                                      <p:cBhvr>
                                        <p:cTn id="63" dur="500"/>
                                        <p:tgtEl>
                                          <p:spTgt spid="17"/>
                                        </p:tgtEl>
                                      </p:cBhvr>
                                    </p:animEffect>
                                  </p:childTnLst>
                                </p:cTn>
                              </p:par>
                              <p:par>
                                <p:cTn id="64" presetID="53" presetClass="entr" presetSubtype="16" fill="hold" grpId="0" nodeType="withEffect">
                                  <p:stCondLst>
                                    <p:cond delay="500"/>
                                  </p:stCondLst>
                                  <p:childTnLst>
                                    <p:set>
                                      <p:cBhvr>
                                        <p:cTn id="65" dur="1" fill="hold">
                                          <p:stCondLst>
                                            <p:cond delay="0"/>
                                          </p:stCondLst>
                                        </p:cTn>
                                        <p:tgtEl>
                                          <p:spTgt spid="18"/>
                                        </p:tgtEl>
                                        <p:attrNameLst>
                                          <p:attrName>style.visibility</p:attrName>
                                        </p:attrNameLst>
                                      </p:cBhvr>
                                      <p:to>
                                        <p:strVal val="visible"/>
                                      </p:to>
                                    </p:set>
                                    <p:anim calcmode="lin" valueType="num">
                                      <p:cBhvr>
                                        <p:cTn id="66" dur="500" fill="hold"/>
                                        <p:tgtEl>
                                          <p:spTgt spid="18"/>
                                        </p:tgtEl>
                                        <p:attrNameLst>
                                          <p:attrName>ppt_w</p:attrName>
                                        </p:attrNameLst>
                                      </p:cBhvr>
                                      <p:tavLst>
                                        <p:tav tm="0">
                                          <p:val>
                                            <p:fltVal val="0"/>
                                          </p:val>
                                        </p:tav>
                                        <p:tav tm="100000">
                                          <p:val>
                                            <p:strVal val="#ppt_w"/>
                                          </p:val>
                                        </p:tav>
                                      </p:tavLst>
                                    </p:anim>
                                    <p:anim calcmode="lin" valueType="num">
                                      <p:cBhvr>
                                        <p:cTn id="67" dur="500" fill="hold"/>
                                        <p:tgtEl>
                                          <p:spTgt spid="18"/>
                                        </p:tgtEl>
                                        <p:attrNameLst>
                                          <p:attrName>ppt_h</p:attrName>
                                        </p:attrNameLst>
                                      </p:cBhvr>
                                      <p:tavLst>
                                        <p:tav tm="0">
                                          <p:val>
                                            <p:fltVal val="0"/>
                                          </p:val>
                                        </p:tav>
                                        <p:tav tm="100000">
                                          <p:val>
                                            <p:strVal val="#ppt_h"/>
                                          </p:val>
                                        </p:tav>
                                      </p:tavLst>
                                    </p:anim>
                                    <p:animEffect transition="in" filter="fade">
                                      <p:cBhvr>
                                        <p:cTn id="68" dur="500"/>
                                        <p:tgtEl>
                                          <p:spTgt spid="18"/>
                                        </p:tgtEl>
                                      </p:cBhvr>
                                    </p:animEffect>
                                  </p:childTnLst>
                                </p:cTn>
                              </p:par>
                              <p:par>
                                <p:cTn id="69" presetID="53" presetClass="entr" presetSubtype="16" fill="hold" grpId="0" nodeType="withEffect">
                                  <p:stCondLst>
                                    <p:cond delay="500"/>
                                  </p:stCondLst>
                                  <p:childTnLst>
                                    <p:set>
                                      <p:cBhvr>
                                        <p:cTn id="70" dur="1" fill="hold">
                                          <p:stCondLst>
                                            <p:cond delay="0"/>
                                          </p:stCondLst>
                                        </p:cTn>
                                        <p:tgtEl>
                                          <p:spTgt spid="19"/>
                                        </p:tgtEl>
                                        <p:attrNameLst>
                                          <p:attrName>style.visibility</p:attrName>
                                        </p:attrNameLst>
                                      </p:cBhvr>
                                      <p:to>
                                        <p:strVal val="visible"/>
                                      </p:to>
                                    </p:set>
                                    <p:anim calcmode="lin" valueType="num">
                                      <p:cBhvr>
                                        <p:cTn id="71" dur="500" fill="hold"/>
                                        <p:tgtEl>
                                          <p:spTgt spid="19"/>
                                        </p:tgtEl>
                                        <p:attrNameLst>
                                          <p:attrName>ppt_w</p:attrName>
                                        </p:attrNameLst>
                                      </p:cBhvr>
                                      <p:tavLst>
                                        <p:tav tm="0">
                                          <p:val>
                                            <p:fltVal val="0"/>
                                          </p:val>
                                        </p:tav>
                                        <p:tav tm="100000">
                                          <p:val>
                                            <p:strVal val="#ppt_w"/>
                                          </p:val>
                                        </p:tav>
                                      </p:tavLst>
                                    </p:anim>
                                    <p:anim calcmode="lin" valueType="num">
                                      <p:cBhvr>
                                        <p:cTn id="72" dur="500" fill="hold"/>
                                        <p:tgtEl>
                                          <p:spTgt spid="19"/>
                                        </p:tgtEl>
                                        <p:attrNameLst>
                                          <p:attrName>ppt_h</p:attrName>
                                        </p:attrNameLst>
                                      </p:cBhvr>
                                      <p:tavLst>
                                        <p:tav tm="0">
                                          <p:val>
                                            <p:fltVal val="0"/>
                                          </p:val>
                                        </p:tav>
                                        <p:tav tm="100000">
                                          <p:val>
                                            <p:strVal val="#ppt_h"/>
                                          </p:val>
                                        </p:tav>
                                      </p:tavLst>
                                    </p:anim>
                                    <p:animEffect transition="in" filter="fade">
                                      <p:cBhvr>
                                        <p:cTn id="73" dur="500"/>
                                        <p:tgtEl>
                                          <p:spTgt spid="19"/>
                                        </p:tgtEl>
                                      </p:cBhvr>
                                    </p:animEffect>
                                  </p:childTnLst>
                                </p:cTn>
                              </p:par>
                              <p:par>
                                <p:cTn id="74" presetID="53" presetClass="entr" presetSubtype="16" fill="hold" grpId="0" nodeType="withEffect">
                                  <p:stCondLst>
                                    <p:cond delay="500"/>
                                  </p:stCondLst>
                                  <p:childTnLst>
                                    <p:set>
                                      <p:cBhvr>
                                        <p:cTn id="75" dur="1" fill="hold">
                                          <p:stCondLst>
                                            <p:cond delay="0"/>
                                          </p:stCondLst>
                                        </p:cTn>
                                        <p:tgtEl>
                                          <p:spTgt spid="20"/>
                                        </p:tgtEl>
                                        <p:attrNameLst>
                                          <p:attrName>style.visibility</p:attrName>
                                        </p:attrNameLst>
                                      </p:cBhvr>
                                      <p:to>
                                        <p:strVal val="visible"/>
                                      </p:to>
                                    </p:set>
                                    <p:anim calcmode="lin" valueType="num">
                                      <p:cBhvr>
                                        <p:cTn id="76" dur="500" fill="hold"/>
                                        <p:tgtEl>
                                          <p:spTgt spid="20"/>
                                        </p:tgtEl>
                                        <p:attrNameLst>
                                          <p:attrName>ppt_w</p:attrName>
                                        </p:attrNameLst>
                                      </p:cBhvr>
                                      <p:tavLst>
                                        <p:tav tm="0">
                                          <p:val>
                                            <p:fltVal val="0"/>
                                          </p:val>
                                        </p:tav>
                                        <p:tav tm="100000">
                                          <p:val>
                                            <p:strVal val="#ppt_w"/>
                                          </p:val>
                                        </p:tav>
                                      </p:tavLst>
                                    </p:anim>
                                    <p:anim calcmode="lin" valueType="num">
                                      <p:cBhvr>
                                        <p:cTn id="77" dur="500" fill="hold"/>
                                        <p:tgtEl>
                                          <p:spTgt spid="20"/>
                                        </p:tgtEl>
                                        <p:attrNameLst>
                                          <p:attrName>ppt_h</p:attrName>
                                        </p:attrNameLst>
                                      </p:cBhvr>
                                      <p:tavLst>
                                        <p:tav tm="0">
                                          <p:val>
                                            <p:fltVal val="0"/>
                                          </p:val>
                                        </p:tav>
                                        <p:tav tm="100000">
                                          <p:val>
                                            <p:strVal val="#ppt_h"/>
                                          </p:val>
                                        </p:tav>
                                      </p:tavLst>
                                    </p:anim>
                                    <p:animEffect transition="in" filter="fade">
                                      <p:cBhvr>
                                        <p:cTn id="78" dur="500"/>
                                        <p:tgtEl>
                                          <p:spTgt spid="20"/>
                                        </p:tgtEl>
                                      </p:cBhvr>
                                    </p:animEffect>
                                  </p:childTnLst>
                                </p:cTn>
                              </p:par>
                            </p:childTnLst>
                          </p:cTn>
                        </p:par>
                        <p:par>
                          <p:cTn id="79" fill="hold">
                            <p:stCondLst>
                              <p:cond delay="3950"/>
                            </p:stCondLst>
                            <p:childTnLst>
                              <p:par>
                                <p:cTn id="80" presetID="42" presetClass="entr" presetSubtype="0" fill="hold" grpId="0" nodeType="afterEffect">
                                  <p:stCondLst>
                                    <p:cond delay="0"/>
                                  </p:stCondLst>
                                  <p:childTnLst>
                                    <p:set>
                                      <p:cBhvr>
                                        <p:cTn id="81" dur="1" fill="hold">
                                          <p:stCondLst>
                                            <p:cond delay="0"/>
                                          </p:stCondLst>
                                        </p:cTn>
                                        <p:tgtEl>
                                          <p:spTgt spid="31"/>
                                        </p:tgtEl>
                                        <p:attrNameLst>
                                          <p:attrName>style.visibility</p:attrName>
                                        </p:attrNameLst>
                                      </p:cBhvr>
                                      <p:to>
                                        <p:strVal val="visible"/>
                                      </p:to>
                                    </p:set>
                                    <p:animEffect transition="in" filter="fade">
                                      <p:cBhvr>
                                        <p:cTn id="82" dur="1000"/>
                                        <p:tgtEl>
                                          <p:spTgt spid="31"/>
                                        </p:tgtEl>
                                      </p:cBhvr>
                                    </p:animEffect>
                                    <p:anim calcmode="lin" valueType="num">
                                      <p:cBhvr>
                                        <p:cTn id="83" dur="1000" fill="hold"/>
                                        <p:tgtEl>
                                          <p:spTgt spid="31"/>
                                        </p:tgtEl>
                                        <p:attrNameLst>
                                          <p:attrName>ppt_x</p:attrName>
                                        </p:attrNameLst>
                                      </p:cBhvr>
                                      <p:tavLst>
                                        <p:tav tm="0">
                                          <p:val>
                                            <p:strVal val="#ppt_x"/>
                                          </p:val>
                                        </p:tav>
                                        <p:tav tm="100000">
                                          <p:val>
                                            <p:strVal val="#ppt_x"/>
                                          </p:val>
                                        </p:tav>
                                      </p:tavLst>
                                    </p:anim>
                                    <p:anim calcmode="lin" valueType="num">
                                      <p:cBhvr>
                                        <p:cTn id="84" dur="1000" fill="hold"/>
                                        <p:tgtEl>
                                          <p:spTgt spid="31"/>
                                        </p:tgtEl>
                                        <p:attrNameLst>
                                          <p:attrName>ppt_y</p:attrName>
                                        </p:attrNameLst>
                                      </p:cBhvr>
                                      <p:tavLst>
                                        <p:tav tm="0">
                                          <p:val>
                                            <p:strVal val="#ppt_y+.1"/>
                                          </p:val>
                                        </p:tav>
                                        <p:tav tm="100000">
                                          <p:val>
                                            <p:strVal val="#ppt_y"/>
                                          </p:val>
                                        </p:tav>
                                      </p:tavLst>
                                    </p:anim>
                                  </p:childTnLst>
                                </p:cTn>
                              </p:par>
                            </p:childTnLst>
                          </p:cTn>
                        </p:par>
                        <p:par>
                          <p:cTn id="85" fill="hold">
                            <p:stCondLst>
                              <p:cond delay="4950"/>
                            </p:stCondLst>
                            <p:childTnLst>
                              <p:par>
                                <p:cTn id="86" presetID="53" presetClass="entr" presetSubtype="16" fill="hold" grpId="0" nodeType="afterEffect">
                                  <p:stCondLst>
                                    <p:cond delay="0"/>
                                  </p:stCondLst>
                                  <p:childTnLst>
                                    <p:set>
                                      <p:cBhvr>
                                        <p:cTn id="87" dur="1" fill="hold">
                                          <p:stCondLst>
                                            <p:cond delay="0"/>
                                          </p:stCondLst>
                                        </p:cTn>
                                        <p:tgtEl>
                                          <p:spTgt spid="51"/>
                                        </p:tgtEl>
                                        <p:attrNameLst>
                                          <p:attrName>style.visibility</p:attrName>
                                        </p:attrNameLst>
                                      </p:cBhvr>
                                      <p:to>
                                        <p:strVal val="visible"/>
                                      </p:to>
                                    </p:set>
                                    <p:anim calcmode="lin" valueType="num">
                                      <p:cBhvr>
                                        <p:cTn id="88" dur="500" fill="hold"/>
                                        <p:tgtEl>
                                          <p:spTgt spid="51"/>
                                        </p:tgtEl>
                                        <p:attrNameLst>
                                          <p:attrName>ppt_w</p:attrName>
                                        </p:attrNameLst>
                                      </p:cBhvr>
                                      <p:tavLst>
                                        <p:tav tm="0">
                                          <p:val>
                                            <p:fltVal val="0"/>
                                          </p:val>
                                        </p:tav>
                                        <p:tav tm="100000">
                                          <p:val>
                                            <p:strVal val="#ppt_w"/>
                                          </p:val>
                                        </p:tav>
                                      </p:tavLst>
                                    </p:anim>
                                    <p:anim calcmode="lin" valueType="num">
                                      <p:cBhvr>
                                        <p:cTn id="89" dur="500" fill="hold"/>
                                        <p:tgtEl>
                                          <p:spTgt spid="51"/>
                                        </p:tgtEl>
                                        <p:attrNameLst>
                                          <p:attrName>ppt_h</p:attrName>
                                        </p:attrNameLst>
                                      </p:cBhvr>
                                      <p:tavLst>
                                        <p:tav tm="0">
                                          <p:val>
                                            <p:fltVal val="0"/>
                                          </p:val>
                                        </p:tav>
                                        <p:tav tm="100000">
                                          <p:val>
                                            <p:strVal val="#ppt_h"/>
                                          </p:val>
                                        </p:tav>
                                      </p:tavLst>
                                    </p:anim>
                                    <p:animEffect transition="in" filter="fade">
                                      <p:cBhvr>
                                        <p:cTn id="90" dur="500"/>
                                        <p:tgtEl>
                                          <p:spTgt spid="51"/>
                                        </p:tgtEl>
                                      </p:cBhvr>
                                    </p:animEffect>
                                  </p:childTnLst>
                                </p:cTn>
                              </p:par>
                            </p:childTnLst>
                          </p:cTn>
                        </p:par>
                        <p:par>
                          <p:cTn id="91" fill="hold">
                            <p:stCondLst>
                              <p:cond delay="5450"/>
                            </p:stCondLst>
                            <p:childTnLst>
                              <p:par>
                                <p:cTn id="92" presetID="41" presetClass="entr" presetSubtype="0" fill="hold" grpId="0" nodeType="afterEffect">
                                  <p:stCondLst>
                                    <p:cond delay="0"/>
                                  </p:stCondLst>
                                  <p:iterate type="lt">
                                    <p:tmPct val="10000"/>
                                  </p:iterate>
                                  <p:childTnLst>
                                    <p:set>
                                      <p:cBhvr>
                                        <p:cTn id="93" dur="1" fill="hold">
                                          <p:stCondLst>
                                            <p:cond delay="0"/>
                                          </p:stCondLst>
                                        </p:cTn>
                                        <p:tgtEl>
                                          <p:spTgt spid="32"/>
                                        </p:tgtEl>
                                        <p:attrNameLst>
                                          <p:attrName>style.visibility</p:attrName>
                                        </p:attrNameLst>
                                      </p:cBhvr>
                                      <p:to>
                                        <p:strVal val="visible"/>
                                      </p:to>
                                    </p:set>
                                    <p:anim calcmode="lin" valueType="num">
                                      <p:cBhvr>
                                        <p:cTn id="94"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95" dur="500" fill="hold"/>
                                        <p:tgtEl>
                                          <p:spTgt spid="32"/>
                                        </p:tgtEl>
                                        <p:attrNameLst>
                                          <p:attrName>ppt_y</p:attrName>
                                        </p:attrNameLst>
                                      </p:cBhvr>
                                      <p:tavLst>
                                        <p:tav tm="0">
                                          <p:val>
                                            <p:strVal val="#ppt_y"/>
                                          </p:val>
                                        </p:tav>
                                        <p:tav tm="100000">
                                          <p:val>
                                            <p:strVal val="#ppt_y"/>
                                          </p:val>
                                        </p:tav>
                                      </p:tavLst>
                                    </p:anim>
                                    <p:anim calcmode="lin" valueType="num">
                                      <p:cBhvr>
                                        <p:cTn id="96"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97"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98" dur="500" tmFilter="0,0; .5, 1; 1, 1"/>
                                        <p:tgtEl>
                                          <p:spTgt spid="32"/>
                                        </p:tgtEl>
                                      </p:cBhvr>
                                    </p:animEffect>
                                  </p:childTnLst>
                                </p:cTn>
                              </p:par>
                            </p:childTnLst>
                          </p:cTn>
                        </p:par>
                        <p:par>
                          <p:cTn id="99" fill="hold">
                            <p:stCondLst>
                              <p:cond delay="6650"/>
                            </p:stCondLst>
                            <p:childTnLst>
                              <p:par>
                                <p:cTn id="100" presetID="22" presetClass="entr" presetSubtype="4" fill="hold" nodeType="afterEffect">
                                  <p:stCondLst>
                                    <p:cond delay="0"/>
                                  </p:stCondLst>
                                  <p:childTnLst>
                                    <p:set>
                                      <p:cBhvr>
                                        <p:cTn id="101" dur="1" fill="hold">
                                          <p:stCondLst>
                                            <p:cond delay="0"/>
                                          </p:stCondLst>
                                        </p:cTn>
                                        <p:tgtEl>
                                          <p:spTgt spid="24"/>
                                        </p:tgtEl>
                                        <p:attrNameLst>
                                          <p:attrName>style.visibility</p:attrName>
                                        </p:attrNameLst>
                                      </p:cBhvr>
                                      <p:to>
                                        <p:strVal val="visible"/>
                                      </p:to>
                                    </p:set>
                                    <p:animEffect transition="in" filter="wipe(down)">
                                      <p:cBhvr>
                                        <p:cTn id="102" dur="500"/>
                                        <p:tgtEl>
                                          <p:spTgt spid="24"/>
                                        </p:tgtEl>
                                      </p:cBhvr>
                                    </p:animEffect>
                                  </p:childTnLst>
                                </p:cTn>
                              </p:par>
                            </p:childTnLst>
                          </p:cTn>
                        </p:par>
                        <p:par>
                          <p:cTn id="103" fill="hold">
                            <p:stCondLst>
                              <p:cond delay="7150"/>
                            </p:stCondLst>
                            <p:childTnLst>
                              <p:par>
                                <p:cTn id="104" presetID="53" presetClass="entr" presetSubtype="16" fill="hold" grpId="0" nodeType="afterEffect">
                                  <p:stCondLst>
                                    <p:cond delay="0"/>
                                  </p:stCondLst>
                                  <p:childTnLst>
                                    <p:set>
                                      <p:cBhvr>
                                        <p:cTn id="105" dur="1" fill="hold">
                                          <p:stCondLst>
                                            <p:cond delay="0"/>
                                          </p:stCondLst>
                                        </p:cTn>
                                        <p:tgtEl>
                                          <p:spTgt spid="25"/>
                                        </p:tgtEl>
                                        <p:attrNameLst>
                                          <p:attrName>style.visibility</p:attrName>
                                        </p:attrNameLst>
                                      </p:cBhvr>
                                      <p:to>
                                        <p:strVal val="visible"/>
                                      </p:to>
                                    </p:set>
                                    <p:anim calcmode="lin" valueType="num">
                                      <p:cBhvr>
                                        <p:cTn id="106" dur="500" fill="hold"/>
                                        <p:tgtEl>
                                          <p:spTgt spid="25"/>
                                        </p:tgtEl>
                                        <p:attrNameLst>
                                          <p:attrName>ppt_w</p:attrName>
                                        </p:attrNameLst>
                                      </p:cBhvr>
                                      <p:tavLst>
                                        <p:tav tm="0">
                                          <p:val>
                                            <p:fltVal val="0"/>
                                          </p:val>
                                        </p:tav>
                                        <p:tav tm="100000">
                                          <p:val>
                                            <p:strVal val="#ppt_w"/>
                                          </p:val>
                                        </p:tav>
                                      </p:tavLst>
                                    </p:anim>
                                    <p:anim calcmode="lin" valueType="num">
                                      <p:cBhvr>
                                        <p:cTn id="107" dur="500" fill="hold"/>
                                        <p:tgtEl>
                                          <p:spTgt spid="25"/>
                                        </p:tgtEl>
                                        <p:attrNameLst>
                                          <p:attrName>ppt_h</p:attrName>
                                        </p:attrNameLst>
                                      </p:cBhvr>
                                      <p:tavLst>
                                        <p:tav tm="0">
                                          <p:val>
                                            <p:fltVal val="0"/>
                                          </p:val>
                                        </p:tav>
                                        <p:tav tm="100000">
                                          <p:val>
                                            <p:strVal val="#ppt_h"/>
                                          </p:val>
                                        </p:tav>
                                      </p:tavLst>
                                    </p:anim>
                                    <p:animEffect transition="in" filter="fade">
                                      <p:cBhvr>
                                        <p:cTn id="108" dur="500"/>
                                        <p:tgtEl>
                                          <p:spTgt spid="25"/>
                                        </p:tgtEl>
                                      </p:cBhvr>
                                    </p:animEffect>
                                  </p:childTnLst>
                                </p:cTn>
                              </p:par>
                              <p:par>
                                <p:cTn id="109" presetID="53" presetClass="entr" presetSubtype="16" fill="hold" grpId="0" nodeType="withEffect">
                                  <p:stCondLst>
                                    <p:cond delay="500"/>
                                  </p:stCondLst>
                                  <p:childTnLst>
                                    <p:set>
                                      <p:cBhvr>
                                        <p:cTn id="110" dur="1" fill="hold">
                                          <p:stCondLst>
                                            <p:cond delay="0"/>
                                          </p:stCondLst>
                                        </p:cTn>
                                        <p:tgtEl>
                                          <p:spTgt spid="26"/>
                                        </p:tgtEl>
                                        <p:attrNameLst>
                                          <p:attrName>style.visibility</p:attrName>
                                        </p:attrNameLst>
                                      </p:cBhvr>
                                      <p:to>
                                        <p:strVal val="visible"/>
                                      </p:to>
                                    </p:set>
                                    <p:anim calcmode="lin" valueType="num">
                                      <p:cBhvr>
                                        <p:cTn id="111" dur="500" fill="hold"/>
                                        <p:tgtEl>
                                          <p:spTgt spid="26"/>
                                        </p:tgtEl>
                                        <p:attrNameLst>
                                          <p:attrName>ppt_w</p:attrName>
                                        </p:attrNameLst>
                                      </p:cBhvr>
                                      <p:tavLst>
                                        <p:tav tm="0">
                                          <p:val>
                                            <p:fltVal val="0"/>
                                          </p:val>
                                        </p:tav>
                                        <p:tav tm="100000">
                                          <p:val>
                                            <p:strVal val="#ppt_w"/>
                                          </p:val>
                                        </p:tav>
                                      </p:tavLst>
                                    </p:anim>
                                    <p:anim calcmode="lin" valueType="num">
                                      <p:cBhvr>
                                        <p:cTn id="112" dur="500" fill="hold"/>
                                        <p:tgtEl>
                                          <p:spTgt spid="26"/>
                                        </p:tgtEl>
                                        <p:attrNameLst>
                                          <p:attrName>ppt_h</p:attrName>
                                        </p:attrNameLst>
                                      </p:cBhvr>
                                      <p:tavLst>
                                        <p:tav tm="0">
                                          <p:val>
                                            <p:fltVal val="0"/>
                                          </p:val>
                                        </p:tav>
                                        <p:tav tm="100000">
                                          <p:val>
                                            <p:strVal val="#ppt_h"/>
                                          </p:val>
                                        </p:tav>
                                      </p:tavLst>
                                    </p:anim>
                                    <p:animEffect transition="in" filter="fade">
                                      <p:cBhvr>
                                        <p:cTn id="113" dur="500"/>
                                        <p:tgtEl>
                                          <p:spTgt spid="26"/>
                                        </p:tgtEl>
                                      </p:cBhvr>
                                    </p:animEffect>
                                  </p:childTnLst>
                                </p:cTn>
                              </p:par>
                              <p:par>
                                <p:cTn id="114" presetID="53" presetClass="entr" presetSubtype="16" fill="hold" grpId="0" nodeType="withEffect">
                                  <p:stCondLst>
                                    <p:cond delay="500"/>
                                  </p:stCondLst>
                                  <p:childTnLst>
                                    <p:set>
                                      <p:cBhvr>
                                        <p:cTn id="115" dur="1" fill="hold">
                                          <p:stCondLst>
                                            <p:cond delay="0"/>
                                          </p:stCondLst>
                                        </p:cTn>
                                        <p:tgtEl>
                                          <p:spTgt spid="27"/>
                                        </p:tgtEl>
                                        <p:attrNameLst>
                                          <p:attrName>style.visibility</p:attrName>
                                        </p:attrNameLst>
                                      </p:cBhvr>
                                      <p:to>
                                        <p:strVal val="visible"/>
                                      </p:to>
                                    </p:set>
                                    <p:anim calcmode="lin" valueType="num">
                                      <p:cBhvr>
                                        <p:cTn id="116" dur="500" fill="hold"/>
                                        <p:tgtEl>
                                          <p:spTgt spid="27"/>
                                        </p:tgtEl>
                                        <p:attrNameLst>
                                          <p:attrName>ppt_w</p:attrName>
                                        </p:attrNameLst>
                                      </p:cBhvr>
                                      <p:tavLst>
                                        <p:tav tm="0">
                                          <p:val>
                                            <p:fltVal val="0"/>
                                          </p:val>
                                        </p:tav>
                                        <p:tav tm="100000">
                                          <p:val>
                                            <p:strVal val="#ppt_w"/>
                                          </p:val>
                                        </p:tav>
                                      </p:tavLst>
                                    </p:anim>
                                    <p:anim calcmode="lin" valueType="num">
                                      <p:cBhvr>
                                        <p:cTn id="117" dur="500" fill="hold"/>
                                        <p:tgtEl>
                                          <p:spTgt spid="27"/>
                                        </p:tgtEl>
                                        <p:attrNameLst>
                                          <p:attrName>ppt_h</p:attrName>
                                        </p:attrNameLst>
                                      </p:cBhvr>
                                      <p:tavLst>
                                        <p:tav tm="0">
                                          <p:val>
                                            <p:fltVal val="0"/>
                                          </p:val>
                                        </p:tav>
                                        <p:tav tm="100000">
                                          <p:val>
                                            <p:strVal val="#ppt_h"/>
                                          </p:val>
                                        </p:tav>
                                      </p:tavLst>
                                    </p:anim>
                                    <p:animEffect transition="in" filter="fade">
                                      <p:cBhvr>
                                        <p:cTn id="118" dur="500"/>
                                        <p:tgtEl>
                                          <p:spTgt spid="27"/>
                                        </p:tgtEl>
                                      </p:cBhvr>
                                    </p:animEffect>
                                  </p:childTnLst>
                                </p:cTn>
                              </p:par>
                              <p:par>
                                <p:cTn id="119" presetID="53" presetClass="entr" presetSubtype="16" fill="hold" grpId="0" nodeType="withEffect">
                                  <p:stCondLst>
                                    <p:cond delay="500"/>
                                  </p:stCondLst>
                                  <p:childTnLst>
                                    <p:set>
                                      <p:cBhvr>
                                        <p:cTn id="120" dur="1" fill="hold">
                                          <p:stCondLst>
                                            <p:cond delay="0"/>
                                          </p:stCondLst>
                                        </p:cTn>
                                        <p:tgtEl>
                                          <p:spTgt spid="28"/>
                                        </p:tgtEl>
                                        <p:attrNameLst>
                                          <p:attrName>style.visibility</p:attrName>
                                        </p:attrNameLst>
                                      </p:cBhvr>
                                      <p:to>
                                        <p:strVal val="visible"/>
                                      </p:to>
                                    </p:set>
                                    <p:anim calcmode="lin" valueType="num">
                                      <p:cBhvr>
                                        <p:cTn id="121" dur="500" fill="hold"/>
                                        <p:tgtEl>
                                          <p:spTgt spid="28"/>
                                        </p:tgtEl>
                                        <p:attrNameLst>
                                          <p:attrName>ppt_w</p:attrName>
                                        </p:attrNameLst>
                                      </p:cBhvr>
                                      <p:tavLst>
                                        <p:tav tm="0">
                                          <p:val>
                                            <p:fltVal val="0"/>
                                          </p:val>
                                        </p:tav>
                                        <p:tav tm="100000">
                                          <p:val>
                                            <p:strVal val="#ppt_w"/>
                                          </p:val>
                                        </p:tav>
                                      </p:tavLst>
                                    </p:anim>
                                    <p:anim calcmode="lin" valueType="num">
                                      <p:cBhvr>
                                        <p:cTn id="122" dur="500" fill="hold"/>
                                        <p:tgtEl>
                                          <p:spTgt spid="28"/>
                                        </p:tgtEl>
                                        <p:attrNameLst>
                                          <p:attrName>ppt_h</p:attrName>
                                        </p:attrNameLst>
                                      </p:cBhvr>
                                      <p:tavLst>
                                        <p:tav tm="0">
                                          <p:val>
                                            <p:fltVal val="0"/>
                                          </p:val>
                                        </p:tav>
                                        <p:tav tm="100000">
                                          <p:val>
                                            <p:strVal val="#ppt_h"/>
                                          </p:val>
                                        </p:tav>
                                      </p:tavLst>
                                    </p:anim>
                                    <p:animEffect transition="in" filter="fade">
                                      <p:cBhvr>
                                        <p:cTn id="123" dur="500"/>
                                        <p:tgtEl>
                                          <p:spTgt spid="28"/>
                                        </p:tgtEl>
                                      </p:cBhvr>
                                    </p:animEffect>
                                  </p:childTnLst>
                                </p:cTn>
                              </p:par>
                              <p:par>
                                <p:cTn id="124" presetID="53" presetClass="entr" presetSubtype="16" fill="hold" grpId="0" nodeType="withEffect">
                                  <p:stCondLst>
                                    <p:cond delay="500"/>
                                  </p:stCondLst>
                                  <p:childTnLst>
                                    <p:set>
                                      <p:cBhvr>
                                        <p:cTn id="125" dur="1" fill="hold">
                                          <p:stCondLst>
                                            <p:cond delay="0"/>
                                          </p:stCondLst>
                                        </p:cTn>
                                        <p:tgtEl>
                                          <p:spTgt spid="29"/>
                                        </p:tgtEl>
                                        <p:attrNameLst>
                                          <p:attrName>style.visibility</p:attrName>
                                        </p:attrNameLst>
                                      </p:cBhvr>
                                      <p:to>
                                        <p:strVal val="visible"/>
                                      </p:to>
                                    </p:set>
                                    <p:anim calcmode="lin" valueType="num">
                                      <p:cBhvr>
                                        <p:cTn id="126" dur="500" fill="hold"/>
                                        <p:tgtEl>
                                          <p:spTgt spid="29"/>
                                        </p:tgtEl>
                                        <p:attrNameLst>
                                          <p:attrName>ppt_w</p:attrName>
                                        </p:attrNameLst>
                                      </p:cBhvr>
                                      <p:tavLst>
                                        <p:tav tm="0">
                                          <p:val>
                                            <p:fltVal val="0"/>
                                          </p:val>
                                        </p:tav>
                                        <p:tav tm="100000">
                                          <p:val>
                                            <p:strVal val="#ppt_w"/>
                                          </p:val>
                                        </p:tav>
                                      </p:tavLst>
                                    </p:anim>
                                    <p:anim calcmode="lin" valueType="num">
                                      <p:cBhvr>
                                        <p:cTn id="127" dur="500" fill="hold"/>
                                        <p:tgtEl>
                                          <p:spTgt spid="29"/>
                                        </p:tgtEl>
                                        <p:attrNameLst>
                                          <p:attrName>ppt_h</p:attrName>
                                        </p:attrNameLst>
                                      </p:cBhvr>
                                      <p:tavLst>
                                        <p:tav tm="0">
                                          <p:val>
                                            <p:fltVal val="0"/>
                                          </p:val>
                                        </p:tav>
                                        <p:tav tm="100000">
                                          <p:val>
                                            <p:strVal val="#ppt_h"/>
                                          </p:val>
                                        </p:tav>
                                      </p:tavLst>
                                    </p:anim>
                                    <p:animEffect transition="in" filter="fade">
                                      <p:cBhvr>
                                        <p:cTn id="128" dur="500"/>
                                        <p:tgtEl>
                                          <p:spTgt spid="29"/>
                                        </p:tgtEl>
                                      </p:cBhvr>
                                    </p:animEffect>
                                  </p:childTnLst>
                                </p:cTn>
                              </p:par>
                              <p:par>
                                <p:cTn id="129" presetID="53" presetClass="entr" presetSubtype="16" fill="hold" grpId="0" nodeType="withEffect">
                                  <p:stCondLst>
                                    <p:cond delay="500"/>
                                  </p:stCondLst>
                                  <p:childTnLst>
                                    <p:set>
                                      <p:cBhvr>
                                        <p:cTn id="130" dur="1" fill="hold">
                                          <p:stCondLst>
                                            <p:cond delay="0"/>
                                          </p:stCondLst>
                                        </p:cTn>
                                        <p:tgtEl>
                                          <p:spTgt spid="30"/>
                                        </p:tgtEl>
                                        <p:attrNameLst>
                                          <p:attrName>style.visibility</p:attrName>
                                        </p:attrNameLst>
                                      </p:cBhvr>
                                      <p:to>
                                        <p:strVal val="visible"/>
                                      </p:to>
                                    </p:set>
                                    <p:anim calcmode="lin" valueType="num">
                                      <p:cBhvr>
                                        <p:cTn id="131" dur="500" fill="hold"/>
                                        <p:tgtEl>
                                          <p:spTgt spid="30"/>
                                        </p:tgtEl>
                                        <p:attrNameLst>
                                          <p:attrName>ppt_w</p:attrName>
                                        </p:attrNameLst>
                                      </p:cBhvr>
                                      <p:tavLst>
                                        <p:tav tm="0">
                                          <p:val>
                                            <p:fltVal val="0"/>
                                          </p:val>
                                        </p:tav>
                                        <p:tav tm="100000">
                                          <p:val>
                                            <p:strVal val="#ppt_w"/>
                                          </p:val>
                                        </p:tav>
                                      </p:tavLst>
                                    </p:anim>
                                    <p:anim calcmode="lin" valueType="num">
                                      <p:cBhvr>
                                        <p:cTn id="132" dur="500" fill="hold"/>
                                        <p:tgtEl>
                                          <p:spTgt spid="30"/>
                                        </p:tgtEl>
                                        <p:attrNameLst>
                                          <p:attrName>ppt_h</p:attrName>
                                        </p:attrNameLst>
                                      </p:cBhvr>
                                      <p:tavLst>
                                        <p:tav tm="0">
                                          <p:val>
                                            <p:fltVal val="0"/>
                                          </p:val>
                                        </p:tav>
                                        <p:tav tm="100000">
                                          <p:val>
                                            <p:strVal val="#ppt_h"/>
                                          </p:val>
                                        </p:tav>
                                      </p:tavLst>
                                    </p:anim>
                                    <p:animEffect transition="in" filter="fade">
                                      <p:cBhvr>
                                        <p:cTn id="133" dur="500"/>
                                        <p:tgtEl>
                                          <p:spTgt spid="30"/>
                                        </p:tgtEl>
                                      </p:cBhvr>
                                    </p:animEffect>
                                  </p:childTnLst>
                                </p:cTn>
                              </p:par>
                            </p:childTnLst>
                          </p:cTn>
                        </p:par>
                        <p:par>
                          <p:cTn id="134" fill="hold">
                            <p:stCondLst>
                              <p:cond delay="7650"/>
                            </p:stCondLst>
                            <p:childTnLst>
                              <p:par>
                                <p:cTn id="135" presetID="42" presetClass="entr" presetSubtype="0" fill="hold" grpId="0" nodeType="afterEffect">
                                  <p:stCondLst>
                                    <p:cond delay="0"/>
                                  </p:stCondLst>
                                  <p:childTnLst>
                                    <p:set>
                                      <p:cBhvr>
                                        <p:cTn id="136" dur="1" fill="hold">
                                          <p:stCondLst>
                                            <p:cond delay="0"/>
                                          </p:stCondLst>
                                        </p:cTn>
                                        <p:tgtEl>
                                          <p:spTgt spid="40"/>
                                        </p:tgtEl>
                                        <p:attrNameLst>
                                          <p:attrName>style.visibility</p:attrName>
                                        </p:attrNameLst>
                                      </p:cBhvr>
                                      <p:to>
                                        <p:strVal val="visible"/>
                                      </p:to>
                                    </p:set>
                                    <p:animEffect transition="in" filter="fade">
                                      <p:cBhvr>
                                        <p:cTn id="137" dur="1000"/>
                                        <p:tgtEl>
                                          <p:spTgt spid="40"/>
                                        </p:tgtEl>
                                      </p:cBhvr>
                                    </p:animEffect>
                                    <p:anim calcmode="lin" valueType="num">
                                      <p:cBhvr>
                                        <p:cTn id="138" dur="1000" fill="hold"/>
                                        <p:tgtEl>
                                          <p:spTgt spid="40"/>
                                        </p:tgtEl>
                                        <p:attrNameLst>
                                          <p:attrName>ppt_x</p:attrName>
                                        </p:attrNameLst>
                                      </p:cBhvr>
                                      <p:tavLst>
                                        <p:tav tm="0">
                                          <p:val>
                                            <p:strVal val="#ppt_x"/>
                                          </p:val>
                                        </p:tav>
                                        <p:tav tm="100000">
                                          <p:val>
                                            <p:strVal val="#ppt_x"/>
                                          </p:val>
                                        </p:tav>
                                      </p:tavLst>
                                    </p:anim>
                                    <p:anim calcmode="lin" valueType="num">
                                      <p:cBhvr>
                                        <p:cTn id="139" dur="1000" fill="hold"/>
                                        <p:tgtEl>
                                          <p:spTgt spid="40"/>
                                        </p:tgtEl>
                                        <p:attrNameLst>
                                          <p:attrName>ppt_y</p:attrName>
                                        </p:attrNameLst>
                                      </p:cBhvr>
                                      <p:tavLst>
                                        <p:tav tm="0">
                                          <p:val>
                                            <p:strVal val="#ppt_y+.1"/>
                                          </p:val>
                                        </p:tav>
                                        <p:tav tm="100000">
                                          <p:val>
                                            <p:strVal val="#ppt_y"/>
                                          </p:val>
                                        </p:tav>
                                      </p:tavLst>
                                    </p:anim>
                                  </p:childTnLst>
                                </p:cTn>
                              </p:par>
                            </p:childTnLst>
                          </p:cTn>
                        </p:par>
                        <p:par>
                          <p:cTn id="140" fill="hold">
                            <p:stCondLst>
                              <p:cond delay="8650"/>
                            </p:stCondLst>
                            <p:childTnLst>
                              <p:par>
                                <p:cTn id="141" presetID="53" presetClass="entr" presetSubtype="16" fill="hold" grpId="0" nodeType="afterEffect">
                                  <p:stCondLst>
                                    <p:cond delay="0"/>
                                  </p:stCondLst>
                                  <p:childTnLst>
                                    <p:set>
                                      <p:cBhvr>
                                        <p:cTn id="142" dur="1" fill="hold">
                                          <p:stCondLst>
                                            <p:cond delay="0"/>
                                          </p:stCondLst>
                                        </p:cTn>
                                        <p:tgtEl>
                                          <p:spTgt spid="52"/>
                                        </p:tgtEl>
                                        <p:attrNameLst>
                                          <p:attrName>style.visibility</p:attrName>
                                        </p:attrNameLst>
                                      </p:cBhvr>
                                      <p:to>
                                        <p:strVal val="visible"/>
                                      </p:to>
                                    </p:set>
                                    <p:anim calcmode="lin" valueType="num">
                                      <p:cBhvr>
                                        <p:cTn id="143" dur="500" fill="hold"/>
                                        <p:tgtEl>
                                          <p:spTgt spid="52"/>
                                        </p:tgtEl>
                                        <p:attrNameLst>
                                          <p:attrName>ppt_w</p:attrName>
                                        </p:attrNameLst>
                                      </p:cBhvr>
                                      <p:tavLst>
                                        <p:tav tm="0">
                                          <p:val>
                                            <p:fltVal val="0"/>
                                          </p:val>
                                        </p:tav>
                                        <p:tav tm="100000">
                                          <p:val>
                                            <p:strVal val="#ppt_w"/>
                                          </p:val>
                                        </p:tav>
                                      </p:tavLst>
                                    </p:anim>
                                    <p:anim calcmode="lin" valueType="num">
                                      <p:cBhvr>
                                        <p:cTn id="144" dur="500" fill="hold"/>
                                        <p:tgtEl>
                                          <p:spTgt spid="52"/>
                                        </p:tgtEl>
                                        <p:attrNameLst>
                                          <p:attrName>ppt_h</p:attrName>
                                        </p:attrNameLst>
                                      </p:cBhvr>
                                      <p:tavLst>
                                        <p:tav tm="0">
                                          <p:val>
                                            <p:fltVal val="0"/>
                                          </p:val>
                                        </p:tav>
                                        <p:tav tm="100000">
                                          <p:val>
                                            <p:strVal val="#ppt_h"/>
                                          </p:val>
                                        </p:tav>
                                      </p:tavLst>
                                    </p:anim>
                                    <p:animEffect transition="in" filter="fade">
                                      <p:cBhvr>
                                        <p:cTn id="145" dur="500"/>
                                        <p:tgtEl>
                                          <p:spTgt spid="52"/>
                                        </p:tgtEl>
                                      </p:cBhvr>
                                    </p:animEffect>
                                  </p:childTnLst>
                                </p:cTn>
                              </p:par>
                            </p:childTnLst>
                          </p:cTn>
                        </p:par>
                        <p:par>
                          <p:cTn id="146" fill="hold">
                            <p:stCondLst>
                              <p:cond delay="9150"/>
                            </p:stCondLst>
                            <p:childTnLst>
                              <p:par>
                                <p:cTn id="147" presetID="41" presetClass="entr" presetSubtype="0" fill="hold" grpId="0" nodeType="afterEffect">
                                  <p:stCondLst>
                                    <p:cond delay="0"/>
                                  </p:stCondLst>
                                  <p:iterate type="lt">
                                    <p:tmPct val="10000"/>
                                  </p:iterate>
                                  <p:childTnLst>
                                    <p:set>
                                      <p:cBhvr>
                                        <p:cTn id="148" dur="1" fill="hold">
                                          <p:stCondLst>
                                            <p:cond delay="0"/>
                                          </p:stCondLst>
                                        </p:cTn>
                                        <p:tgtEl>
                                          <p:spTgt spid="41"/>
                                        </p:tgtEl>
                                        <p:attrNameLst>
                                          <p:attrName>style.visibility</p:attrName>
                                        </p:attrNameLst>
                                      </p:cBhvr>
                                      <p:to>
                                        <p:strVal val="visible"/>
                                      </p:to>
                                    </p:set>
                                    <p:anim calcmode="lin" valueType="num">
                                      <p:cBhvr>
                                        <p:cTn id="149" dur="500" fill="hold"/>
                                        <p:tgtEl>
                                          <p:spTgt spid="41"/>
                                        </p:tgtEl>
                                        <p:attrNameLst>
                                          <p:attrName>ppt_x</p:attrName>
                                        </p:attrNameLst>
                                      </p:cBhvr>
                                      <p:tavLst>
                                        <p:tav tm="0">
                                          <p:val>
                                            <p:strVal val="#ppt_x"/>
                                          </p:val>
                                        </p:tav>
                                        <p:tav tm="50000">
                                          <p:val>
                                            <p:strVal val="#ppt_x+.1"/>
                                          </p:val>
                                        </p:tav>
                                        <p:tav tm="100000">
                                          <p:val>
                                            <p:strVal val="#ppt_x"/>
                                          </p:val>
                                        </p:tav>
                                      </p:tavLst>
                                    </p:anim>
                                    <p:anim calcmode="lin" valueType="num">
                                      <p:cBhvr>
                                        <p:cTn id="150" dur="500" fill="hold"/>
                                        <p:tgtEl>
                                          <p:spTgt spid="41"/>
                                        </p:tgtEl>
                                        <p:attrNameLst>
                                          <p:attrName>ppt_y</p:attrName>
                                        </p:attrNameLst>
                                      </p:cBhvr>
                                      <p:tavLst>
                                        <p:tav tm="0">
                                          <p:val>
                                            <p:strVal val="#ppt_y"/>
                                          </p:val>
                                        </p:tav>
                                        <p:tav tm="100000">
                                          <p:val>
                                            <p:strVal val="#ppt_y"/>
                                          </p:val>
                                        </p:tav>
                                      </p:tavLst>
                                    </p:anim>
                                    <p:anim calcmode="lin" valueType="num">
                                      <p:cBhvr>
                                        <p:cTn id="151" dur="500" fill="hold"/>
                                        <p:tgtEl>
                                          <p:spTgt spid="41"/>
                                        </p:tgtEl>
                                        <p:attrNameLst>
                                          <p:attrName>ppt_h</p:attrName>
                                        </p:attrNameLst>
                                      </p:cBhvr>
                                      <p:tavLst>
                                        <p:tav tm="0">
                                          <p:val>
                                            <p:strVal val="#ppt_h/10"/>
                                          </p:val>
                                        </p:tav>
                                        <p:tav tm="50000">
                                          <p:val>
                                            <p:strVal val="#ppt_h+.01"/>
                                          </p:val>
                                        </p:tav>
                                        <p:tav tm="100000">
                                          <p:val>
                                            <p:strVal val="#ppt_h"/>
                                          </p:val>
                                        </p:tav>
                                      </p:tavLst>
                                    </p:anim>
                                    <p:anim calcmode="lin" valueType="num">
                                      <p:cBhvr>
                                        <p:cTn id="152" dur="500" fill="hold"/>
                                        <p:tgtEl>
                                          <p:spTgt spid="41"/>
                                        </p:tgtEl>
                                        <p:attrNameLst>
                                          <p:attrName>ppt_w</p:attrName>
                                        </p:attrNameLst>
                                      </p:cBhvr>
                                      <p:tavLst>
                                        <p:tav tm="0">
                                          <p:val>
                                            <p:strVal val="#ppt_w/10"/>
                                          </p:val>
                                        </p:tav>
                                        <p:tav tm="50000">
                                          <p:val>
                                            <p:strVal val="#ppt_w+.01"/>
                                          </p:val>
                                        </p:tav>
                                        <p:tav tm="100000">
                                          <p:val>
                                            <p:strVal val="#ppt_w"/>
                                          </p:val>
                                        </p:tav>
                                      </p:tavLst>
                                    </p:anim>
                                    <p:animEffect transition="in" filter="fade">
                                      <p:cBhvr>
                                        <p:cTn id="153" dur="500" tmFilter="0,0; .5, 1; 1, 1"/>
                                        <p:tgtEl>
                                          <p:spTgt spid="41"/>
                                        </p:tgtEl>
                                      </p:cBhvr>
                                    </p:animEffect>
                                  </p:childTnLst>
                                </p:cTn>
                              </p:par>
                            </p:childTnLst>
                          </p:cTn>
                        </p:par>
                        <p:par>
                          <p:cTn id="154" fill="hold">
                            <p:stCondLst>
                              <p:cond delay="10350"/>
                            </p:stCondLst>
                            <p:childTnLst>
                              <p:par>
                                <p:cTn id="155" presetID="22" presetClass="entr" presetSubtype="4" fill="hold" nodeType="afterEffect">
                                  <p:stCondLst>
                                    <p:cond delay="0"/>
                                  </p:stCondLst>
                                  <p:childTnLst>
                                    <p:set>
                                      <p:cBhvr>
                                        <p:cTn id="156" dur="1" fill="hold">
                                          <p:stCondLst>
                                            <p:cond delay="0"/>
                                          </p:stCondLst>
                                        </p:cTn>
                                        <p:tgtEl>
                                          <p:spTgt spid="33"/>
                                        </p:tgtEl>
                                        <p:attrNameLst>
                                          <p:attrName>style.visibility</p:attrName>
                                        </p:attrNameLst>
                                      </p:cBhvr>
                                      <p:to>
                                        <p:strVal val="visible"/>
                                      </p:to>
                                    </p:set>
                                    <p:animEffect transition="in" filter="wipe(down)">
                                      <p:cBhvr>
                                        <p:cTn id="157" dur="500"/>
                                        <p:tgtEl>
                                          <p:spTgt spid="33"/>
                                        </p:tgtEl>
                                      </p:cBhvr>
                                    </p:animEffect>
                                  </p:childTnLst>
                                </p:cTn>
                              </p:par>
                            </p:childTnLst>
                          </p:cTn>
                        </p:par>
                        <p:par>
                          <p:cTn id="158" fill="hold">
                            <p:stCondLst>
                              <p:cond delay="10850"/>
                            </p:stCondLst>
                            <p:childTnLst>
                              <p:par>
                                <p:cTn id="159" presetID="53" presetClass="entr" presetSubtype="16" fill="hold" grpId="0" nodeType="afterEffect">
                                  <p:stCondLst>
                                    <p:cond delay="0"/>
                                  </p:stCondLst>
                                  <p:childTnLst>
                                    <p:set>
                                      <p:cBhvr>
                                        <p:cTn id="160" dur="1" fill="hold">
                                          <p:stCondLst>
                                            <p:cond delay="0"/>
                                          </p:stCondLst>
                                        </p:cTn>
                                        <p:tgtEl>
                                          <p:spTgt spid="34"/>
                                        </p:tgtEl>
                                        <p:attrNameLst>
                                          <p:attrName>style.visibility</p:attrName>
                                        </p:attrNameLst>
                                      </p:cBhvr>
                                      <p:to>
                                        <p:strVal val="visible"/>
                                      </p:to>
                                    </p:set>
                                    <p:anim calcmode="lin" valueType="num">
                                      <p:cBhvr>
                                        <p:cTn id="161" dur="500" fill="hold"/>
                                        <p:tgtEl>
                                          <p:spTgt spid="34"/>
                                        </p:tgtEl>
                                        <p:attrNameLst>
                                          <p:attrName>ppt_w</p:attrName>
                                        </p:attrNameLst>
                                      </p:cBhvr>
                                      <p:tavLst>
                                        <p:tav tm="0">
                                          <p:val>
                                            <p:fltVal val="0"/>
                                          </p:val>
                                        </p:tav>
                                        <p:tav tm="100000">
                                          <p:val>
                                            <p:strVal val="#ppt_w"/>
                                          </p:val>
                                        </p:tav>
                                      </p:tavLst>
                                    </p:anim>
                                    <p:anim calcmode="lin" valueType="num">
                                      <p:cBhvr>
                                        <p:cTn id="162" dur="500" fill="hold"/>
                                        <p:tgtEl>
                                          <p:spTgt spid="34"/>
                                        </p:tgtEl>
                                        <p:attrNameLst>
                                          <p:attrName>ppt_h</p:attrName>
                                        </p:attrNameLst>
                                      </p:cBhvr>
                                      <p:tavLst>
                                        <p:tav tm="0">
                                          <p:val>
                                            <p:fltVal val="0"/>
                                          </p:val>
                                        </p:tav>
                                        <p:tav tm="100000">
                                          <p:val>
                                            <p:strVal val="#ppt_h"/>
                                          </p:val>
                                        </p:tav>
                                      </p:tavLst>
                                    </p:anim>
                                    <p:animEffect transition="in" filter="fade">
                                      <p:cBhvr>
                                        <p:cTn id="163" dur="500"/>
                                        <p:tgtEl>
                                          <p:spTgt spid="34"/>
                                        </p:tgtEl>
                                      </p:cBhvr>
                                    </p:animEffect>
                                  </p:childTnLst>
                                </p:cTn>
                              </p:par>
                              <p:par>
                                <p:cTn id="164" presetID="53" presetClass="entr" presetSubtype="16" fill="hold" grpId="0" nodeType="withEffect">
                                  <p:stCondLst>
                                    <p:cond delay="500"/>
                                  </p:stCondLst>
                                  <p:childTnLst>
                                    <p:set>
                                      <p:cBhvr>
                                        <p:cTn id="165" dur="1" fill="hold">
                                          <p:stCondLst>
                                            <p:cond delay="0"/>
                                          </p:stCondLst>
                                        </p:cTn>
                                        <p:tgtEl>
                                          <p:spTgt spid="35"/>
                                        </p:tgtEl>
                                        <p:attrNameLst>
                                          <p:attrName>style.visibility</p:attrName>
                                        </p:attrNameLst>
                                      </p:cBhvr>
                                      <p:to>
                                        <p:strVal val="visible"/>
                                      </p:to>
                                    </p:set>
                                    <p:anim calcmode="lin" valueType="num">
                                      <p:cBhvr>
                                        <p:cTn id="166" dur="500" fill="hold"/>
                                        <p:tgtEl>
                                          <p:spTgt spid="35"/>
                                        </p:tgtEl>
                                        <p:attrNameLst>
                                          <p:attrName>ppt_w</p:attrName>
                                        </p:attrNameLst>
                                      </p:cBhvr>
                                      <p:tavLst>
                                        <p:tav tm="0">
                                          <p:val>
                                            <p:fltVal val="0"/>
                                          </p:val>
                                        </p:tav>
                                        <p:tav tm="100000">
                                          <p:val>
                                            <p:strVal val="#ppt_w"/>
                                          </p:val>
                                        </p:tav>
                                      </p:tavLst>
                                    </p:anim>
                                    <p:anim calcmode="lin" valueType="num">
                                      <p:cBhvr>
                                        <p:cTn id="167" dur="500" fill="hold"/>
                                        <p:tgtEl>
                                          <p:spTgt spid="35"/>
                                        </p:tgtEl>
                                        <p:attrNameLst>
                                          <p:attrName>ppt_h</p:attrName>
                                        </p:attrNameLst>
                                      </p:cBhvr>
                                      <p:tavLst>
                                        <p:tav tm="0">
                                          <p:val>
                                            <p:fltVal val="0"/>
                                          </p:val>
                                        </p:tav>
                                        <p:tav tm="100000">
                                          <p:val>
                                            <p:strVal val="#ppt_h"/>
                                          </p:val>
                                        </p:tav>
                                      </p:tavLst>
                                    </p:anim>
                                    <p:animEffect transition="in" filter="fade">
                                      <p:cBhvr>
                                        <p:cTn id="168" dur="500"/>
                                        <p:tgtEl>
                                          <p:spTgt spid="35"/>
                                        </p:tgtEl>
                                      </p:cBhvr>
                                    </p:animEffect>
                                  </p:childTnLst>
                                </p:cTn>
                              </p:par>
                              <p:par>
                                <p:cTn id="169" presetID="53" presetClass="entr" presetSubtype="16" fill="hold" grpId="0" nodeType="withEffect">
                                  <p:stCondLst>
                                    <p:cond delay="500"/>
                                  </p:stCondLst>
                                  <p:childTnLst>
                                    <p:set>
                                      <p:cBhvr>
                                        <p:cTn id="170" dur="1" fill="hold">
                                          <p:stCondLst>
                                            <p:cond delay="0"/>
                                          </p:stCondLst>
                                        </p:cTn>
                                        <p:tgtEl>
                                          <p:spTgt spid="36"/>
                                        </p:tgtEl>
                                        <p:attrNameLst>
                                          <p:attrName>style.visibility</p:attrName>
                                        </p:attrNameLst>
                                      </p:cBhvr>
                                      <p:to>
                                        <p:strVal val="visible"/>
                                      </p:to>
                                    </p:set>
                                    <p:anim calcmode="lin" valueType="num">
                                      <p:cBhvr>
                                        <p:cTn id="171" dur="500" fill="hold"/>
                                        <p:tgtEl>
                                          <p:spTgt spid="36"/>
                                        </p:tgtEl>
                                        <p:attrNameLst>
                                          <p:attrName>ppt_w</p:attrName>
                                        </p:attrNameLst>
                                      </p:cBhvr>
                                      <p:tavLst>
                                        <p:tav tm="0">
                                          <p:val>
                                            <p:fltVal val="0"/>
                                          </p:val>
                                        </p:tav>
                                        <p:tav tm="100000">
                                          <p:val>
                                            <p:strVal val="#ppt_w"/>
                                          </p:val>
                                        </p:tav>
                                      </p:tavLst>
                                    </p:anim>
                                    <p:anim calcmode="lin" valueType="num">
                                      <p:cBhvr>
                                        <p:cTn id="172" dur="500" fill="hold"/>
                                        <p:tgtEl>
                                          <p:spTgt spid="36"/>
                                        </p:tgtEl>
                                        <p:attrNameLst>
                                          <p:attrName>ppt_h</p:attrName>
                                        </p:attrNameLst>
                                      </p:cBhvr>
                                      <p:tavLst>
                                        <p:tav tm="0">
                                          <p:val>
                                            <p:fltVal val="0"/>
                                          </p:val>
                                        </p:tav>
                                        <p:tav tm="100000">
                                          <p:val>
                                            <p:strVal val="#ppt_h"/>
                                          </p:val>
                                        </p:tav>
                                      </p:tavLst>
                                    </p:anim>
                                    <p:animEffect transition="in" filter="fade">
                                      <p:cBhvr>
                                        <p:cTn id="173" dur="500"/>
                                        <p:tgtEl>
                                          <p:spTgt spid="36"/>
                                        </p:tgtEl>
                                      </p:cBhvr>
                                    </p:animEffect>
                                  </p:childTnLst>
                                </p:cTn>
                              </p:par>
                              <p:par>
                                <p:cTn id="174" presetID="53" presetClass="entr" presetSubtype="16" fill="hold" grpId="0" nodeType="withEffect">
                                  <p:stCondLst>
                                    <p:cond delay="500"/>
                                  </p:stCondLst>
                                  <p:childTnLst>
                                    <p:set>
                                      <p:cBhvr>
                                        <p:cTn id="175" dur="1" fill="hold">
                                          <p:stCondLst>
                                            <p:cond delay="0"/>
                                          </p:stCondLst>
                                        </p:cTn>
                                        <p:tgtEl>
                                          <p:spTgt spid="37"/>
                                        </p:tgtEl>
                                        <p:attrNameLst>
                                          <p:attrName>style.visibility</p:attrName>
                                        </p:attrNameLst>
                                      </p:cBhvr>
                                      <p:to>
                                        <p:strVal val="visible"/>
                                      </p:to>
                                    </p:set>
                                    <p:anim calcmode="lin" valueType="num">
                                      <p:cBhvr>
                                        <p:cTn id="176" dur="500" fill="hold"/>
                                        <p:tgtEl>
                                          <p:spTgt spid="37"/>
                                        </p:tgtEl>
                                        <p:attrNameLst>
                                          <p:attrName>ppt_w</p:attrName>
                                        </p:attrNameLst>
                                      </p:cBhvr>
                                      <p:tavLst>
                                        <p:tav tm="0">
                                          <p:val>
                                            <p:fltVal val="0"/>
                                          </p:val>
                                        </p:tav>
                                        <p:tav tm="100000">
                                          <p:val>
                                            <p:strVal val="#ppt_w"/>
                                          </p:val>
                                        </p:tav>
                                      </p:tavLst>
                                    </p:anim>
                                    <p:anim calcmode="lin" valueType="num">
                                      <p:cBhvr>
                                        <p:cTn id="177" dur="500" fill="hold"/>
                                        <p:tgtEl>
                                          <p:spTgt spid="37"/>
                                        </p:tgtEl>
                                        <p:attrNameLst>
                                          <p:attrName>ppt_h</p:attrName>
                                        </p:attrNameLst>
                                      </p:cBhvr>
                                      <p:tavLst>
                                        <p:tav tm="0">
                                          <p:val>
                                            <p:fltVal val="0"/>
                                          </p:val>
                                        </p:tav>
                                        <p:tav tm="100000">
                                          <p:val>
                                            <p:strVal val="#ppt_h"/>
                                          </p:val>
                                        </p:tav>
                                      </p:tavLst>
                                    </p:anim>
                                    <p:animEffect transition="in" filter="fade">
                                      <p:cBhvr>
                                        <p:cTn id="178" dur="500"/>
                                        <p:tgtEl>
                                          <p:spTgt spid="37"/>
                                        </p:tgtEl>
                                      </p:cBhvr>
                                    </p:animEffect>
                                  </p:childTnLst>
                                </p:cTn>
                              </p:par>
                              <p:par>
                                <p:cTn id="179" presetID="53" presetClass="entr" presetSubtype="16" fill="hold" grpId="0" nodeType="withEffect">
                                  <p:stCondLst>
                                    <p:cond delay="500"/>
                                  </p:stCondLst>
                                  <p:childTnLst>
                                    <p:set>
                                      <p:cBhvr>
                                        <p:cTn id="180" dur="1" fill="hold">
                                          <p:stCondLst>
                                            <p:cond delay="0"/>
                                          </p:stCondLst>
                                        </p:cTn>
                                        <p:tgtEl>
                                          <p:spTgt spid="38"/>
                                        </p:tgtEl>
                                        <p:attrNameLst>
                                          <p:attrName>style.visibility</p:attrName>
                                        </p:attrNameLst>
                                      </p:cBhvr>
                                      <p:to>
                                        <p:strVal val="visible"/>
                                      </p:to>
                                    </p:set>
                                    <p:anim calcmode="lin" valueType="num">
                                      <p:cBhvr>
                                        <p:cTn id="181" dur="500" fill="hold"/>
                                        <p:tgtEl>
                                          <p:spTgt spid="38"/>
                                        </p:tgtEl>
                                        <p:attrNameLst>
                                          <p:attrName>ppt_w</p:attrName>
                                        </p:attrNameLst>
                                      </p:cBhvr>
                                      <p:tavLst>
                                        <p:tav tm="0">
                                          <p:val>
                                            <p:fltVal val="0"/>
                                          </p:val>
                                        </p:tav>
                                        <p:tav tm="100000">
                                          <p:val>
                                            <p:strVal val="#ppt_w"/>
                                          </p:val>
                                        </p:tav>
                                      </p:tavLst>
                                    </p:anim>
                                    <p:anim calcmode="lin" valueType="num">
                                      <p:cBhvr>
                                        <p:cTn id="182" dur="500" fill="hold"/>
                                        <p:tgtEl>
                                          <p:spTgt spid="38"/>
                                        </p:tgtEl>
                                        <p:attrNameLst>
                                          <p:attrName>ppt_h</p:attrName>
                                        </p:attrNameLst>
                                      </p:cBhvr>
                                      <p:tavLst>
                                        <p:tav tm="0">
                                          <p:val>
                                            <p:fltVal val="0"/>
                                          </p:val>
                                        </p:tav>
                                        <p:tav tm="100000">
                                          <p:val>
                                            <p:strVal val="#ppt_h"/>
                                          </p:val>
                                        </p:tav>
                                      </p:tavLst>
                                    </p:anim>
                                    <p:animEffect transition="in" filter="fade">
                                      <p:cBhvr>
                                        <p:cTn id="183" dur="500"/>
                                        <p:tgtEl>
                                          <p:spTgt spid="38"/>
                                        </p:tgtEl>
                                      </p:cBhvr>
                                    </p:animEffect>
                                  </p:childTnLst>
                                </p:cTn>
                              </p:par>
                              <p:par>
                                <p:cTn id="184" presetID="53" presetClass="entr" presetSubtype="16" fill="hold" grpId="0" nodeType="withEffect">
                                  <p:stCondLst>
                                    <p:cond delay="500"/>
                                  </p:stCondLst>
                                  <p:childTnLst>
                                    <p:set>
                                      <p:cBhvr>
                                        <p:cTn id="185" dur="1" fill="hold">
                                          <p:stCondLst>
                                            <p:cond delay="0"/>
                                          </p:stCondLst>
                                        </p:cTn>
                                        <p:tgtEl>
                                          <p:spTgt spid="39"/>
                                        </p:tgtEl>
                                        <p:attrNameLst>
                                          <p:attrName>style.visibility</p:attrName>
                                        </p:attrNameLst>
                                      </p:cBhvr>
                                      <p:to>
                                        <p:strVal val="visible"/>
                                      </p:to>
                                    </p:set>
                                    <p:anim calcmode="lin" valueType="num">
                                      <p:cBhvr>
                                        <p:cTn id="186" dur="500" fill="hold"/>
                                        <p:tgtEl>
                                          <p:spTgt spid="39"/>
                                        </p:tgtEl>
                                        <p:attrNameLst>
                                          <p:attrName>ppt_w</p:attrName>
                                        </p:attrNameLst>
                                      </p:cBhvr>
                                      <p:tavLst>
                                        <p:tav tm="0">
                                          <p:val>
                                            <p:fltVal val="0"/>
                                          </p:val>
                                        </p:tav>
                                        <p:tav tm="100000">
                                          <p:val>
                                            <p:strVal val="#ppt_w"/>
                                          </p:val>
                                        </p:tav>
                                      </p:tavLst>
                                    </p:anim>
                                    <p:anim calcmode="lin" valueType="num">
                                      <p:cBhvr>
                                        <p:cTn id="187" dur="500" fill="hold"/>
                                        <p:tgtEl>
                                          <p:spTgt spid="39"/>
                                        </p:tgtEl>
                                        <p:attrNameLst>
                                          <p:attrName>ppt_h</p:attrName>
                                        </p:attrNameLst>
                                      </p:cBhvr>
                                      <p:tavLst>
                                        <p:tav tm="0">
                                          <p:val>
                                            <p:fltVal val="0"/>
                                          </p:val>
                                        </p:tav>
                                        <p:tav tm="100000">
                                          <p:val>
                                            <p:strVal val="#ppt_h"/>
                                          </p:val>
                                        </p:tav>
                                      </p:tavLst>
                                    </p:anim>
                                    <p:animEffect transition="in" filter="fade">
                                      <p:cBhvr>
                                        <p:cTn id="188" dur="500"/>
                                        <p:tgtEl>
                                          <p:spTgt spid="39"/>
                                        </p:tgtEl>
                                      </p:cBhvr>
                                    </p:animEffect>
                                  </p:childTnLst>
                                </p:cTn>
                              </p:par>
                            </p:childTnLst>
                          </p:cTn>
                        </p:par>
                        <p:par>
                          <p:cTn id="189" fill="hold">
                            <p:stCondLst>
                              <p:cond delay="11350"/>
                            </p:stCondLst>
                            <p:childTnLst>
                              <p:par>
                                <p:cTn id="190" presetID="42" presetClass="entr" presetSubtype="0" fill="hold" grpId="0" nodeType="afterEffect">
                                  <p:stCondLst>
                                    <p:cond delay="0"/>
                                  </p:stCondLst>
                                  <p:childTnLst>
                                    <p:set>
                                      <p:cBhvr>
                                        <p:cTn id="191" dur="1" fill="hold">
                                          <p:stCondLst>
                                            <p:cond delay="0"/>
                                          </p:stCondLst>
                                        </p:cTn>
                                        <p:tgtEl>
                                          <p:spTgt spid="49"/>
                                        </p:tgtEl>
                                        <p:attrNameLst>
                                          <p:attrName>style.visibility</p:attrName>
                                        </p:attrNameLst>
                                      </p:cBhvr>
                                      <p:to>
                                        <p:strVal val="visible"/>
                                      </p:to>
                                    </p:set>
                                    <p:animEffect transition="in" filter="fade">
                                      <p:cBhvr>
                                        <p:cTn id="192" dur="1000"/>
                                        <p:tgtEl>
                                          <p:spTgt spid="49"/>
                                        </p:tgtEl>
                                      </p:cBhvr>
                                    </p:animEffect>
                                    <p:anim calcmode="lin" valueType="num">
                                      <p:cBhvr>
                                        <p:cTn id="193" dur="1000" fill="hold"/>
                                        <p:tgtEl>
                                          <p:spTgt spid="49"/>
                                        </p:tgtEl>
                                        <p:attrNameLst>
                                          <p:attrName>ppt_x</p:attrName>
                                        </p:attrNameLst>
                                      </p:cBhvr>
                                      <p:tavLst>
                                        <p:tav tm="0">
                                          <p:val>
                                            <p:strVal val="#ppt_x"/>
                                          </p:val>
                                        </p:tav>
                                        <p:tav tm="100000">
                                          <p:val>
                                            <p:strVal val="#ppt_x"/>
                                          </p:val>
                                        </p:tav>
                                      </p:tavLst>
                                    </p:anim>
                                    <p:anim calcmode="lin" valueType="num">
                                      <p:cBhvr>
                                        <p:cTn id="194" dur="1000" fill="hold"/>
                                        <p:tgtEl>
                                          <p:spTgt spid="49"/>
                                        </p:tgtEl>
                                        <p:attrNameLst>
                                          <p:attrName>ppt_y</p:attrName>
                                        </p:attrNameLst>
                                      </p:cBhvr>
                                      <p:tavLst>
                                        <p:tav tm="0">
                                          <p:val>
                                            <p:strVal val="#ppt_y+.1"/>
                                          </p:val>
                                        </p:tav>
                                        <p:tav tm="100000">
                                          <p:val>
                                            <p:strVal val="#ppt_y"/>
                                          </p:val>
                                        </p:tav>
                                      </p:tavLst>
                                    </p:anim>
                                  </p:childTnLst>
                                </p:cTn>
                              </p:par>
                            </p:childTnLst>
                          </p:cTn>
                        </p:par>
                        <p:par>
                          <p:cTn id="195" fill="hold">
                            <p:stCondLst>
                              <p:cond delay="12350"/>
                            </p:stCondLst>
                            <p:childTnLst>
                              <p:par>
                                <p:cTn id="196" presetID="53" presetClass="entr" presetSubtype="16" fill="hold" grpId="0" nodeType="afterEffect">
                                  <p:stCondLst>
                                    <p:cond delay="0"/>
                                  </p:stCondLst>
                                  <p:childTnLst>
                                    <p:set>
                                      <p:cBhvr>
                                        <p:cTn id="197" dur="1" fill="hold">
                                          <p:stCondLst>
                                            <p:cond delay="0"/>
                                          </p:stCondLst>
                                        </p:cTn>
                                        <p:tgtEl>
                                          <p:spTgt spid="53"/>
                                        </p:tgtEl>
                                        <p:attrNameLst>
                                          <p:attrName>style.visibility</p:attrName>
                                        </p:attrNameLst>
                                      </p:cBhvr>
                                      <p:to>
                                        <p:strVal val="visible"/>
                                      </p:to>
                                    </p:set>
                                    <p:anim calcmode="lin" valueType="num">
                                      <p:cBhvr>
                                        <p:cTn id="198" dur="500" fill="hold"/>
                                        <p:tgtEl>
                                          <p:spTgt spid="53"/>
                                        </p:tgtEl>
                                        <p:attrNameLst>
                                          <p:attrName>ppt_w</p:attrName>
                                        </p:attrNameLst>
                                      </p:cBhvr>
                                      <p:tavLst>
                                        <p:tav tm="0">
                                          <p:val>
                                            <p:fltVal val="0"/>
                                          </p:val>
                                        </p:tav>
                                        <p:tav tm="100000">
                                          <p:val>
                                            <p:strVal val="#ppt_w"/>
                                          </p:val>
                                        </p:tav>
                                      </p:tavLst>
                                    </p:anim>
                                    <p:anim calcmode="lin" valueType="num">
                                      <p:cBhvr>
                                        <p:cTn id="199" dur="500" fill="hold"/>
                                        <p:tgtEl>
                                          <p:spTgt spid="53"/>
                                        </p:tgtEl>
                                        <p:attrNameLst>
                                          <p:attrName>ppt_h</p:attrName>
                                        </p:attrNameLst>
                                      </p:cBhvr>
                                      <p:tavLst>
                                        <p:tav tm="0">
                                          <p:val>
                                            <p:fltVal val="0"/>
                                          </p:val>
                                        </p:tav>
                                        <p:tav tm="100000">
                                          <p:val>
                                            <p:strVal val="#ppt_h"/>
                                          </p:val>
                                        </p:tav>
                                      </p:tavLst>
                                    </p:anim>
                                    <p:animEffect transition="in" filter="fade">
                                      <p:cBhvr>
                                        <p:cTn id="200" dur="500"/>
                                        <p:tgtEl>
                                          <p:spTgt spid="53"/>
                                        </p:tgtEl>
                                      </p:cBhvr>
                                    </p:animEffect>
                                  </p:childTnLst>
                                </p:cTn>
                              </p:par>
                            </p:childTnLst>
                          </p:cTn>
                        </p:par>
                        <p:par>
                          <p:cTn id="201" fill="hold">
                            <p:stCondLst>
                              <p:cond delay="12850"/>
                            </p:stCondLst>
                            <p:childTnLst>
                              <p:par>
                                <p:cTn id="202" presetID="41" presetClass="entr" presetSubtype="0" fill="hold" grpId="0" nodeType="afterEffect">
                                  <p:stCondLst>
                                    <p:cond delay="0"/>
                                  </p:stCondLst>
                                  <p:iterate type="lt">
                                    <p:tmPct val="10000"/>
                                  </p:iterate>
                                  <p:childTnLst>
                                    <p:set>
                                      <p:cBhvr>
                                        <p:cTn id="203" dur="1" fill="hold">
                                          <p:stCondLst>
                                            <p:cond delay="0"/>
                                          </p:stCondLst>
                                        </p:cTn>
                                        <p:tgtEl>
                                          <p:spTgt spid="50"/>
                                        </p:tgtEl>
                                        <p:attrNameLst>
                                          <p:attrName>style.visibility</p:attrName>
                                        </p:attrNameLst>
                                      </p:cBhvr>
                                      <p:to>
                                        <p:strVal val="visible"/>
                                      </p:to>
                                    </p:set>
                                    <p:anim calcmode="lin" valueType="num">
                                      <p:cBhvr>
                                        <p:cTn id="204" dur="500" fill="hold"/>
                                        <p:tgtEl>
                                          <p:spTgt spid="50"/>
                                        </p:tgtEl>
                                        <p:attrNameLst>
                                          <p:attrName>ppt_x</p:attrName>
                                        </p:attrNameLst>
                                      </p:cBhvr>
                                      <p:tavLst>
                                        <p:tav tm="0">
                                          <p:val>
                                            <p:strVal val="#ppt_x"/>
                                          </p:val>
                                        </p:tav>
                                        <p:tav tm="50000">
                                          <p:val>
                                            <p:strVal val="#ppt_x+.1"/>
                                          </p:val>
                                        </p:tav>
                                        <p:tav tm="100000">
                                          <p:val>
                                            <p:strVal val="#ppt_x"/>
                                          </p:val>
                                        </p:tav>
                                      </p:tavLst>
                                    </p:anim>
                                    <p:anim calcmode="lin" valueType="num">
                                      <p:cBhvr>
                                        <p:cTn id="205" dur="500" fill="hold"/>
                                        <p:tgtEl>
                                          <p:spTgt spid="50"/>
                                        </p:tgtEl>
                                        <p:attrNameLst>
                                          <p:attrName>ppt_y</p:attrName>
                                        </p:attrNameLst>
                                      </p:cBhvr>
                                      <p:tavLst>
                                        <p:tav tm="0">
                                          <p:val>
                                            <p:strVal val="#ppt_y"/>
                                          </p:val>
                                        </p:tav>
                                        <p:tav tm="100000">
                                          <p:val>
                                            <p:strVal val="#ppt_y"/>
                                          </p:val>
                                        </p:tav>
                                      </p:tavLst>
                                    </p:anim>
                                    <p:anim calcmode="lin" valueType="num">
                                      <p:cBhvr>
                                        <p:cTn id="206" dur="500" fill="hold"/>
                                        <p:tgtEl>
                                          <p:spTgt spid="50"/>
                                        </p:tgtEl>
                                        <p:attrNameLst>
                                          <p:attrName>ppt_h</p:attrName>
                                        </p:attrNameLst>
                                      </p:cBhvr>
                                      <p:tavLst>
                                        <p:tav tm="0">
                                          <p:val>
                                            <p:strVal val="#ppt_h/10"/>
                                          </p:val>
                                        </p:tav>
                                        <p:tav tm="50000">
                                          <p:val>
                                            <p:strVal val="#ppt_h+.01"/>
                                          </p:val>
                                        </p:tav>
                                        <p:tav tm="100000">
                                          <p:val>
                                            <p:strVal val="#ppt_h"/>
                                          </p:val>
                                        </p:tav>
                                      </p:tavLst>
                                    </p:anim>
                                    <p:anim calcmode="lin" valueType="num">
                                      <p:cBhvr>
                                        <p:cTn id="207" dur="500" fill="hold"/>
                                        <p:tgtEl>
                                          <p:spTgt spid="50"/>
                                        </p:tgtEl>
                                        <p:attrNameLst>
                                          <p:attrName>ppt_w</p:attrName>
                                        </p:attrNameLst>
                                      </p:cBhvr>
                                      <p:tavLst>
                                        <p:tav tm="0">
                                          <p:val>
                                            <p:strVal val="#ppt_w/10"/>
                                          </p:val>
                                        </p:tav>
                                        <p:tav tm="50000">
                                          <p:val>
                                            <p:strVal val="#ppt_w+.01"/>
                                          </p:val>
                                        </p:tav>
                                        <p:tav tm="100000">
                                          <p:val>
                                            <p:strVal val="#ppt_w"/>
                                          </p:val>
                                        </p:tav>
                                      </p:tavLst>
                                    </p:anim>
                                    <p:animEffect transition="in" filter="fade">
                                      <p:cBhvr>
                                        <p:cTn id="208" dur="500" tmFilter="0,0; .5, 1; 1, 1"/>
                                        <p:tgtEl>
                                          <p:spTgt spid="50"/>
                                        </p:tgtEl>
                                      </p:cBhvr>
                                    </p:animEffect>
                                  </p:childTnLst>
                                </p:cTn>
                              </p:par>
                            </p:childTnLst>
                          </p:cTn>
                        </p:par>
                        <p:par>
                          <p:cTn id="209" fill="hold">
                            <p:stCondLst>
                              <p:cond delay="14000"/>
                            </p:stCondLst>
                            <p:childTnLst>
                              <p:par>
                                <p:cTn id="210" presetID="22" presetClass="entr" presetSubtype="4" fill="hold" nodeType="afterEffect">
                                  <p:stCondLst>
                                    <p:cond delay="0"/>
                                  </p:stCondLst>
                                  <p:childTnLst>
                                    <p:set>
                                      <p:cBhvr>
                                        <p:cTn id="211" dur="1" fill="hold">
                                          <p:stCondLst>
                                            <p:cond delay="0"/>
                                          </p:stCondLst>
                                        </p:cTn>
                                        <p:tgtEl>
                                          <p:spTgt spid="42"/>
                                        </p:tgtEl>
                                        <p:attrNameLst>
                                          <p:attrName>style.visibility</p:attrName>
                                        </p:attrNameLst>
                                      </p:cBhvr>
                                      <p:to>
                                        <p:strVal val="visible"/>
                                      </p:to>
                                    </p:set>
                                    <p:animEffect transition="in" filter="wipe(down)">
                                      <p:cBhvr>
                                        <p:cTn id="212" dur="500"/>
                                        <p:tgtEl>
                                          <p:spTgt spid="42"/>
                                        </p:tgtEl>
                                      </p:cBhvr>
                                    </p:animEffect>
                                  </p:childTnLst>
                                </p:cTn>
                              </p:par>
                            </p:childTnLst>
                          </p:cTn>
                        </p:par>
                        <p:par>
                          <p:cTn id="213" fill="hold">
                            <p:stCondLst>
                              <p:cond delay="14500"/>
                            </p:stCondLst>
                            <p:childTnLst>
                              <p:par>
                                <p:cTn id="214" presetID="53" presetClass="entr" presetSubtype="16" fill="hold" grpId="0" nodeType="afterEffect">
                                  <p:stCondLst>
                                    <p:cond delay="0"/>
                                  </p:stCondLst>
                                  <p:childTnLst>
                                    <p:set>
                                      <p:cBhvr>
                                        <p:cTn id="215" dur="1" fill="hold">
                                          <p:stCondLst>
                                            <p:cond delay="0"/>
                                          </p:stCondLst>
                                        </p:cTn>
                                        <p:tgtEl>
                                          <p:spTgt spid="43"/>
                                        </p:tgtEl>
                                        <p:attrNameLst>
                                          <p:attrName>style.visibility</p:attrName>
                                        </p:attrNameLst>
                                      </p:cBhvr>
                                      <p:to>
                                        <p:strVal val="visible"/>
                                      </p:to>
                                    </p:set>
                                    <p:anim calcmode="lin" valueType="num">
                                      <p:cBhvr>
                                        <p:cTn id="216" dur="500" fill="hold"/>
                                        <p:tgtEl>
                                          <p:spTgt spid="43"/>
                                        </p:tgtEl>
                                        <p:attrNameLst>
                                          <p:attrName>ppt_w</p:attrName>
                                        </p:attrNameLst>
                                      </p:cBhvr>
                                      <p:tavLst>
                                        <p:tav tm="0">
                                          <p:val>
                                            <p:fltVal val="0"/>
                                          </p:val>
                                        </p:tav>
                                        <p:tav tm="100000">
                                          <p:val>
                                            <p:strVal val="#ppt_w"/>
                                          </p:val>
                                        </p:tav>
                                      </p:tavLst>
                                    </p:anim>
                                    <p:anim calcmode="lin" valueType="num">
                                      <p:cBhvr>
                                        <p:cTn id="217" dur="500" fill="hold"/>
                                        <p:tgtEl>
                                          <p:spTgt spid="43"/>
                                        </p:tgtEl>
                                        <p:attrNameLst>
                                          <p:attrName>ppt_h</p:attrName>
                                        </p:attrNameLst>
                                      </p:cBhvr>
                                      <p:tavLst>
                                        <p:tav tm="0">
                                          <p:val>
                                            <p:fltVal val="0"/>
                                          </p:val>
                                        </p:tav>
                                        <p:tav tm="100000">
                                          <p:val>
                                            <p:strVal val="#ppt_h"/>
                                          </p:val>
                                        </p:tav>
                                      </p:tavLst>
                                    </p:anim>
                                    <p:animEffect transition="in" filter="fade">
                                      <p:cBhvr>
                                        <p:cTn id="218" dur="500"/>
                                        <p:tgtEl>
                                          <p:spTgt spid="43"/>
                                        </p:tgtEl>
                                      </p:cBhvr>
                                    </p:animEffect>
                                  </p:childTnLst>
                                </p:cTn>
                              </p:par>
                              <p:par>
                                <p:cTn id="219" presetID="53" presetClass="entr" presetSubtype="16" fill="hold" grpId="0" nodeType="withEffect">
                                  <p:stCondLst>
                                    <p:cond delay="500"/>
                                  </p:stCondLst>
                                  <p:childTnLst>
                                    <p:set>
                                      <p:cBhvr>
                                        <p:cTn id="220" dur="1" fill="hold">
                                          <p:stCondLst>
                                            <p:cond delay="0"/>
                                          </p:stCondLst>
                                        </p:cTn>
                                        <p:tgtEl>
                                          <p:spTgt spid="44"/>
                                        </p:tgtEl>
                                        <p:attrNameLst>
                                          <p:attrName>style.visibility</p:attrName>
                                        </p:attrNameLst>
                                      </p:cBhvr>
                                      <p:to>
                                        <p:strVal val="visible"/>
                                      </p:to>
                                    </p:set>
                                    <p:anim calcmode="lin" valueType="num">
                                      <p:cBhvr>
                                        <p:cTn id="221" dur="500" fill="hold"/>
                                        <p:tgtEl>
                                          <p:spTgt spid="44"/>
                                        </p:tgtEl>
                                        <p:attrNameLst>
                                          <p:attrName>ppt_w</p:attrName>
                                        </p:attrNameLst>
                                      </p:cBhvr>
                                      <p:tavLst>
                                        <p:tav tm="0">
                                          <p:val>
                                            <p:fltVal val="0"/>
                                          </p:val>
                                        </p:tav>
                                        <p:tav tm="100000">
                                          <p:val>
                                            <p:strVal val="#ppt_w"/>
                                          </p:val>
                                        </p:tav>
                                      </p:tavLst>
                                    </p:anim>
                                    <p:anim calcmode="lin" valueType="num">
                                      <p:cBhvr>
                                        <p:cTn id="222" dur="500" fill="hold"/>
                                        <p:tgtEl>
                                          <p:spTgt spid="44"/>
                                        </p:tgtEl>
                                        <p:attrNameLst>
                                          <p:attrName>ppt_h</p:attrName>
                                        </p:attrNameLst>
                                      </p:cBhvr>
                                      <p:tavLst>
                                        <p:tav tm="0">
                                          <p:val>
                                            <p:fltVal val="0"/>
                                          </p:val>
                                        </p:tav>
                                        <p:tav tm="100000">
                                          <p:val>
                                            <p:strVal val="#ppt_h"/>
                                          </p:val>
                                        </p:tav>
                                      </p:tavLst>
                                    </p:anim>
                                    <p:animEffect transition="in" filter="fade">
                                      <p:cBhvr>
                                        <p:cTn id="223" dur="500"/>
                                        <p:tgtEl>
                                          <p:spTgt spid="44"/>
                                        </p:tgtEl>
                                      </p:cBhvr>
                                    </p:animEffect>
                                  </p:childTnLst>
                                </p:cTn>
                              </p:par>
                              <p:par>
                                <p:cTn id="224" presetID="53" presetClass="entr" presetSubtype="16" fill="hold" grpId="0" nodeType="withEffect">
                                  <p:stCondLst>
                                    <p:cond delay="500"/>
                                  </p:stCondLst>
                                  <p:childTnLst>
                                    <p:set>
                                      <p:cBhvr>
                                        <p:cTn id="225" dur="1" fill="hold">
                                          <p:stCondLst>
                                            <p:cond delay="0"/>
                                          </p:stCondLst>
                                        </p:cTn>
                                        <p:tgtEl>
                                          <p:spTgt spid="45"/>
                                        </p:tgtEl>
                                        <p:attrNameLst>
                                          <p:attrName>style.visibility</p:attrName>
                                        </p:attrNameLst>
                                      </p:cBhvr>
                                      <p:to>
                                        <p:strVal val="visible"/>
                                      </p:to>
                                    </p:set>
                                    <p:anim calcmode="lin" valueType="num">
                                      <p:cBhvr>
                                        <p:cTn id="226" dur="500" fill="hold"/>
                                        <p:tgtEl>
                                          <p:spTgt spid="45"/>
                                        </p:tgtEl>
                                        <p:attrNameLst>
                                          <p:attrName>ppt_w</p:attrName>
                                        </p:attrNameLst>
                                      </p:cBhvr>
                                      <p:tavLst>
                                        <p:tav tm="0">
                                          <p:val>
                                            <p:fltVal val="0"/>
                                          </p:val>
                                        </p:tav>
                                        <p:tav tm="100000">
                                          <p:val>
                                            <p:strVal val="#ppt_w"/>
                                          </p:val>
                                        </p:tav>
                                      </p:tavLst>
                                    </p:anim>
                                    <p:anim calcmode="lin" valueType="num">
                                      <p:cBhvr>
                                        <p:cTn id="227" dur="500" fill="hold"/>
                                        <p:tgtEl>
                                          <p:spTgt spid="45"/>
                                        </p:tgtEl>
                                        <p:attrNameLst>
                                          <p:attrName>ppt_h</p:attrName>
                                        </p:attrNameLst>
                                      </p:cBhvr>
                                      <p:tavLst>
                                        <p:tav tm="0">
                                          <p:val>
                                            <p:fltVal val="0"/>
                                          </p:val>
                                        </p:tav>
                                        <p:tav tm="100000">
                                          <p:val>
                                            <p:strVal val="#ppt_h"/>
                                          </p:val>
                                        </p:tav>
                                      </p:tavLst>
                                    </p:anim>
                                    <p:animEffect transition="in" filter="fade">
                                      <p:cBhvr>
                                        <p:cTn id="228" dur="500"/>
                                        <p:tgtEl>
                                          <p:spTgt spid="45"/>
                                        </p:tgtEl>
                                      </p:cBhvr>
                                    </p:animEffect>
                                  </p:childTnLst>
                                </p:cTn>
                              </p:par>
                              <p:par>
                                <p:cTn id="229" presetID="53" presetClass="entr" presetSubtype="16" fill="hold" grpId="0" nodeType="withEffect">
                                  <p:stCondLst>
                                    <p:cond delay="500"/>
                                  </p:stCondLst>
                                  <p:childTnLst>
                                    <p:set>
                                      <p:cBhvr>
                                        <p:cTn id="230" dur="1" fill="hold">
                                          <p:stCondLst>
                                            <p:cond delay="0"/>
                                          </p:stCondLst>
                                        </p:cTn>
                                        <p:tgtEl>
                                          <p:spTgt spid="46"/>
                                        </p:tgtEl>
                                        <p:attrNameLst>
                                          <p:attrName>style.visibility</p:attrName>
                                        </p:attrNameLst>
                                      </p:cBhvr>
                                      <p:to>
                                        <p:strVal val="visible"/>
                                      </p:to>
                                    </p:set>
                                    <p:anim calcmode="lin" valueType="num">
                                      <p:cBhvr>
                                        <p:cTn id="231" dur="500" fill="hold"/>
                                        <p:tgtEl>
                                          <p:spTgt spid="46"/>
                                        </p:tgtEl>
                                        <p:attrNameLst>
                                          <p:attrName>ppt_w</p:attrName>
                                        </p:attrNameLst>
                                      </p:cBhvr>
                                      <p:tavLst>
                                        <p:tav tm="0">
                                          <p:val>
                                            <p:fltVal val="0"/>
                                          </p:val>
                                        </p:tav>
                                        <p:tav tm="100000">
                                          <p:val>
                                            <p:strVal val="#ppt_w"/>
                                          </p:val>
                                        </p:tav>
                                      </p:tavLst>
                                    </p:anim>
                                    <p:anim calcmode="lin" valueType="num">
                                      <p:cBhvr>
                                        <p:cTn id="232" dur="500" fill="hold"/>
                                        <p:tgtEl>
                                          <p:spTgt spid="46"/>
                                        </p:tgtEl>
                                        <p:attrNameLst>
                                          <p:attrName>ppt_h</p:attrName>
                                        </p:attrNameLst>
                                      </p:cBhvr>
                                      <p:tavLst>
                                        <p:tav tm="0">
                                          <p:val>
                                            <p:fltVal val="0"/>
                                          </p:val>
                                        </p:tav>
                                        <p:tav tm="100000">
                                          <p:val>
                                            <p:strVal val="#ppt_h"/>
                                          </p:val>
                                        </p:tav>
                                      </p:tavLst>
                                    </p:anim>
                                    <p:animEffect transition="in" filter="fade">
                                      <p:cBhvr>
                                        <p:cTn id="233" dur="500"/>
                                        <p:tgtEl>
                                          <p:spTgt spid="46"/>
                                        </p:tgtEl>
                                      </p:cBhvr>
                                    </p:animEffect>
                                  </p:childTnLst>
                                </p:cTn>
                              </p:par>
                              <p:par>
                                <p:cTn id="234" presetID="53" presetClass="entr" presetSubtype="16" fill="hold" grpId="0" nodeType="withEffect">
                                  <p:stCondLst>
                                    <p:cond delay="500"/>
                                  </p:stCondLst>
                                  <p:childTnLst>
                                    <p:set>
                                      <p:cBhvr>
                                        <p:cTn id="235" dur="1" fill="hold">
                                          <p:stCondLst>
                                            <p:cond delay="0"/>
                                          </p:stCondLst>
                                        </p:cTn>
                                        <p:tgtEl>
                                          <p:spTgt spid="47"/>
                                        </p:tgtEl>
                                        <p:attrNameLst>
                                          <p:attrName>style.visibility</p:attrName>
                                        </p:attrNameLst>
                                      </p:cBhvr>
                                      <p:to>
                                        <p:strVal val="visible"/>
                                      </p:to>
                                    </p:set>
                                    <p:anim calcmode="lin" valueType="num">
                                      <p:cBhvr>
                                        <p:cTn id="236" dur="500" fill="hold"/>
                                        <p:tgtEl>
                                          <p:spTgt spid="47"/>
                                        </p:tgtEl>
                                        <p:attrNameLst>
                                          <p:attrName>ppt_w</p:attrName>
                                        </p:attrNameLst>
                                      </p:cBhvr>
                                      <p:tavLst>
                                        <p:tav tm="0">
                                          <p:val>
                                            <p:fltVal val="0"/>
                                          </p:val>
                                        </p:tav>
                                        <p:tav tm="100000">
                                          <p:val>
                                            <p:strVal val="#ppt_w"/>
                                          </p:val>
                                        </p:tav>
                                      </p:tavLst>
                                    </p:anim>
                                    <p:anim calcmode="lin" valueType="num">
                                      <p:cBhvr>
                                        <p:cTn id="237" dur="500" fill="hold"/>
                                        <p:tgtEl>
                                          <p:spTgt spid="47"/>
                                        </p:tgtEl>
                                        <p:attrNameLst>
                                          <p:attrName>ppt_h</p:attrName>
                                        </p:attrNameLst>
                                      </p:cBhvr>
                                      <p:tavLst>
                                        <p:tav tm="0">
                                          <p:val>
                                            <p:fltVal val="0"/>
                                          </p:val>
                                        </p:tav>
                                        <p:tav tm="100000">
                                          <p:val>
                                            <p:strVal val="#ppt_h"/>
                                          </p:val>
                                        </p:tav>
                                      </p:tavLst>
                                    </p:anim>
                                    <p:animEffect transition="in" filter="fade">
                                      <p:cBhvr>
                                        <p:cTn id="238" dur="500"/>
                                        <p:tgtEl>
                                          <p:spTgt spid="47"/>
                                        </p:tgtEl>
                                      </p:cBhvr>
                                    </p:animEffect>
                                  </p:childTnLst>
                                </p:cTn>
                              </p:par>
                              <p:par>
                                <p:cTn id="239" presetID="53" presetClass="entr" presetSubtype="16" fill="hold" grpId="0" nodeType="withEffect">
                                  <p:stCondLst>
                                    <p:cond delay="500"/>
                                  </p:stCondLst>
                                  <p:childTnLst>
                                    <p:set>
                                      <p:cBhvr>
                                        <p:cTn id="240" dur="1" fill="hold">
                                          <p:stCondLst>
                                            <p:cond delay="0"/>
                                          </p:stCondLst>
                                        </p:cTn>
                                        <p:tgtEl>
                                          <p:spTgt spid="48"/>
                                        </p:tgtEl>
                                        <p:attrNameLst>
                                          <p:attrName>style.visibility</p:attrName>
                                        </p:attrNameLst>
                                      </p:cBhvr>
                                      <p:to>
                                        <p:strVal val="visible"/>
                                      </p:to>
                                    </p:set>
                                    <p:anim calcmode="lin" valueType="num">
                                      <p:cBhvr>
                                        <p:cTn id="241" dur="500" fill="hold"/>
                                        <p:tgtEl>
                                          <p:spTgt spid="48"/>
                                        </p:tgtEl>
                                        <p:attrNameLst>
                                          <p:attrName>ppt_w</p:attrName>
                                        </p:attrNameLst>
                                      </p:cBhvr>
                                      <p:tavLst>
                                        <p:tav tm="0">
                                          <p:val>
                                            <p:fltVal val="0"/>
                                          </p:val>
                                        </p:tav>
                                        <p:tav tm="100000">
                                          <p:val>
                                            <p:strVal val="#ppt_w"/>
                                          </p:val>
                                        </p:tav>
                                      </p:tavLst>
                                    </p:anim>
                                    <p:anim calcmode="lin" valueType="num">
                                      <p:cBhvr>
                                        <p:cTn id="242" dur="500" fill="hold"/>
                                        <p:tgtEl>
                                          <p:spTgt spid="48"/>
                                        </p:tgtEl>
                                        <p:attrNameLst>
                                          <p:attrName>ppt_h</p:attrName>
                                        </p:attrNameLst>
                                      </p:cBhvr>
                                      <p:tavLst>
                                        <p:tav tm="0">
                                          <p:val>
                                            <p:fltVal val="0"/>
                                          </p:val>
                                        </p:tav>
                                        <p:tav tm="100000">
                                          <p:val>
                                            <p:strVal val="#ppt_h"/>
                                          </p:val>
                                        </p:tav>
                                      </p:tavLst>
                                    </p:anim>
                                    <p:animEffect transition="in" filter="fade">
                                      <p:cBhvr>
                                        <p:cTn id="243"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5" grpId="0"/>
      <p:bldP spid="16" grpId="0"/>
      <p:bldP spid="17" grpId="0"/>
      <p:bldP spid="18" grpId="0"/>
      <p:bldP spid="19" grpId="0"/>
      <p:bldP spid="20" grpId="0"/>
      <p:bldP spid="21" grpId="0" animBg="1"/>
      <p:bldP spid="22" grpId="0" animBg="1"/>
      <p:bldP spid="23" grpId="0"/>
      <p:bldP spid="25" grpId="0"/>
      <p:bldP spid="26" grpId="0"/>
      <p:bldP spid="27" grpId="0"/>
      <p:bldP spid="28" grpId="0"/>
      <p:bldP spid="29" grpId="0"/>
      <p:bldP spid="30" grpId="0"/>
      <p:bldP spid="31" grpId="0" animBg="1"/>
      <p:bldP spid="32" grpId="0"/>
      <p:bldP spid="34" grpId="0"/>
      <p:bldP spid="35" grpId="0"/>
      <p:bldP spid="36" grpId="0"/>
      <p:bldP spid="37" grpId="0"/>
      <p:bldP spid="38" grpId="0"/>
      <p:bldP spid="39" grpId="0"/>
      <p:bldP spid="40" grpId="0" animBg="1"/>
      <p:bldP spid="41" grpId="0"/>
      <p:bldP spid="43" grpId="0"/>
      <p:bldP spid="44" grpId="0"/>
      <p:bldP spid="45" grpId="0"/>
      <p:bldP spid="46" grpId="0"/>
      <p:bldP spid="47" grpId="0"/>
      <p:bldP spid="48" grpId="0"/>
      <p:bldP spid="49" grpId="0" animBg="1"/>
      <p:bldP spid="50" grpId="0"/>
      <p:bldP spid="51" grpId="0" animBg="1"/>
      <p:bldP spid="52" grpId="0" animBg="1"/>
      <p:bldP spid="5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04.</a:t>
            </a:r>
            <a:r>
              <a:rPr lang="zh-CN" altLang="en-US" sz="3200" dirty="0" smtClean="0">
                <a:solidFill>
                  <a:schemeClr val="tx1">
                    <a:lumMod val="65000"/>
                    <a:lumOff val="35000"/>
                  </a:schemeClr>
                </a:solidFill>
              </a:rPr>
              <a:t>近四个季度对比</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Group 14"/>
          <p:cNvGrpSpPr/>
          <p:nvPr/>
        </p:nvGrpSpPr>
        <p:grpSpPr>
          <a:xfrm>
            <a:off x="6477516" y="3132283"/>
            <a:ext cx="1623367" cy="1619499"/>
            <a:chOff x="5379142" y="2991066"/>
            <a:chExt cx="1414667" cy="1619124"/>
          </a:xfrm>
          <a:solidFill>
            <a:srgbClr val="F0A901"/>
          </a:solidFill>
        </p:grpSpPr>
        <p:sp>
          <p:nvSpPr>
            <p:cNvPr id="15" name="Shape 1723"/>
            <p:cNvSpPr/>
            <p:nvPr/>
          </p:nvSpPr>
          <p:spPr>
            <a:xfrm rot="18900000">
              <a:off x="5379143" y="2991066"/>
              <a:ext cx="1414666" cy="1414666"/>
            </a:xfrm>
            <a:prstGeom prst="roundRect">
              <a:avLst>
                <a:gd name="adj" fmla="val 15000"/>
              </a:avLst>
            </a:prstGeom>
            <a:grpFill/>
            <a:ln w="12700">
              <a:miter lim="400000"/>
            </a:ln>
          </p:spPr>
          <p:txBody>
            <a:bodyPr lIns="50800" tIns="50800" rIns="50800" bIns="50800" anchor="ct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6" name="Shape 1726"/>
            <p:cNvSpPr/>
            <p:nvPr/>
          </p:nvSpPr>
          <p:spPr>
            <a:xfrm rot="18900000">
              <a:off x="5379142" y="3195523"/>
              <a:ext cx="1414666" cy="1414667"/>
            </a:xfrm>
            <a:prstGeom prst="roundRect">
              <a:avLst>
                <a:gd name="adj" fmla="val 15000"/>
              </a:avLst>
            </a:prstGeom>
            <a:grpFill/>
            <a:ln w="12700" cap="flat">
              <a:noFill/>
              <a:miter lim="4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50800" tIns="50800" rIns="50800" bIns="508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17" name="Group 12"/>
          <p:cNvGrpSpPr/>
          <p:nvPr/>
        </p:nvGrpSpPr>
        <p:grpSpPr>
          <a:xfrm>
            <a:off x="4394444" y="3340674"/>
            <a:ext cx="1623367" cy="1619499"/>
            <a:chOff x="3563871" y="3199409"/>
            <a:chExt cx="1414666" cy="1619124"/>
          </a:xfrm>
          <a:solidFill>
            <a:srgbClr val="88AF20"/>
          </a:solidFill>
        </p:grpSpPr>
        <p:sp>
          <p:nvSpPr>
            <p:cNvPr id="18" name="Shape 1722"/>
            <p:cNvSpPr/>
            <p:nvPr/>
          </p:nvSpPr>
          <p:spPr>
            <a:xfrm rot="8100000">
              <a:off x="3563871" y="3403867"/>
              <a:ext cx="1414666" cy="1414666"/>
            </a:xfrm>
            <a:prstGeom prst="roundRect">
              <a:avLst>
                <a:gd name="adj" fmla="val 15000"/>
              </a:avLst>
            </a:prstGeom>
            <a:grpFill/>
            <a:ln w="12700">
              <a:miter lim="400000"/>
            </a:ln>
          </p:spPr>
          <p:txBody>
            <a:bodyPr lIns="50800" tIns="50800" rIns="50800" bIns="50800" anchor="ct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9" name="Shape 1729"/>
            <p:cNvSpPr/>
            <p:nvPr/>
          </p:nvSpPr>
          <p:spPr>
            <a:xfrm rot="8100000">
              <a:off x="3563871" y="3199409"/>
              <a:ext cx="1414666" cy="1414667"/>
            </a:xfrm>
            <a:prstGeom prst="roundRect">
              <a:avLst>
                <a:gd name="adj" fmla="val 15000"/>
              </a:avLst>
            </a:prstGeom>
            <a:grpFill/>
            <a:ln w="12700" cap="flat">
              <a:noFill/>
              <a:miter lim="4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50800" tIns="50800" rIns="50800" bIns="508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20" name="Group 11"/>
          <p:cNvGrpSpPr/>
          <p:nvPr/>
        </p:nvGrpSpPr>
        <p:grpSpPr>
          <a:xfrm>
            <a:off x="2305035" y="3132283"/>
            <a:ext cx="1623367" cy="1619499"/>
            <a:chOff x="1743076" y="2991066"/>
            <a:chExt cx="1414666" cy="1619124"/>
          </a:xfrm>
          <a:solidFill>
            <a:srgbClr val="03B9CE"/>
          </a:solidFill>
        </p:grpSpPr>
        <p:sp>
          <p:nvSpPr>
            <p:cNvPr id="21" name="Shape 1721"/>
            <p:cNvSpPr/>
            <p:nvPr/>
          </p:nvSpPr>
          <p:spPr>
            <a:xfrm rot="18900000">
              <a:off x="1743076" y="2991066"/>
              <a:ext cx="1414666" cy="1414666"/>
            </a:xfrm>
            <a:prstGeom prst="roundRect">
              <a:avLst>
                <a:gd name="adj" fmla="val 15000"/>
              </a:avLst>
            </a:prstGeom>
            <a:grpFill/>
            <a:ln w="12700">
              <a:miter lim="400000"/>
            </a:ln>
          </p:spPr>
          <p:txBody>
            <a:bodyPr lIns="50800" tIns="50800" rIns="50800" bIns="50800" anchor="ct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22" name="Shape 1732"/>
            <p:cNvSpPr/>
            <p:nvPr/>
          </p:nvSpPr>
          <p:spPr>
            <a:xfrm rot="18900000">
              <a:off x="1743076" y="3195523"/>
              <a:ext cx="1414666" cy="1414667"/>
            </a:xfrm>
            <a:prstGeom prst="roundRect">
              <a:avLst>
                <a:gd name="adj" fmla="val 15000"/>
              </a:avLst>
            </a:prstGeom>
            <a:grpFill/>
            <a:ln w="12700" cap="flat">
              <a:noFill/>
              <a:miter lim="4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50800" tIns="50800" rIns="50800" bIns="508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23" name="Group 15"/>
          <p:cNvGrpSpPr/>
          <p:nvPr/>
        </p:nvGrpSpPr>
        <p:grpSpPr>
          <a:xfrm>
            <a:off x="8566926" y="3340674"/>
            <a:ext cx="1623367" cy="1619500"/>
            <a:chOff x="7199937" y="3199409"/>
            <a:chExt cx="1414666" cy="1619125"/>
          </a:xfrm>
          <a:solidFill>
            <a:srgbClr val="E36652"/>
          </a:solidFill>
        </p:grpSpPr>
        <p:sp>
          <p:nvSpPr>
            <p:cNvPr id="24" name="Shape 1724"/>
            <p:cNvSpPr/>
            <p:nvPr/>
          </p:nvSpPr>
          <p:spPr>
            <a:xfrm rot="8100000">
              <a:off x="7199937" y="3403868"/>
              <a:ext cx="1414666" cy="1414666"/>
            </a:xfrm>
            <a:prstGeom prst="roundRect">
              <a:avLst>
                <a:gd name="adj" fmla="val 15000"/>
              </a:avLst>
            </a:prstGeom>
            <a:grpFill/>
            <a:ln w="12700">
              <a:miter lim="400000"/>
            </a:ln>
          </p:spPr>
          <p:txBody>
            <a:bodyPr lIns="50800" tIns="50800" rIns="50800" bIns="50800" anchor="ct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25" name="Shape 1735"/>
            <p:cNvSpPr/>
            <p:nvPr/>
          </p:nvSpPr>
          <p:spPr>
            <a:xfrm rot="8100000">
              <a:off x="7199937" y="3199409"/>
              <a:ext cx="1414666" cy="1414667"/>
            </a:xfrm>
            <a:prstGeom prst="roundRect">
              <a:avLst>
                <a:gd name="adj" fmla="val 15000"/>
              </a:avLst>
            </a:prstGeom>
            <a:grpFill/>
            <a:ln w="12700" cap="flat">
              <a:noFill/>
              <a:miter lim="4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lIns="50800" tIns="50800" rIns="50800" bIns="508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sp>
        <p:nvSpPr>
          <p:cNvPr id="26" name="Text Placeholder 4"/>
          <p:cNvSpPr txBox="1"/>
          <p:nvPr/>
        </p:nvSpPr>
        <p:spPr>
          <a:xfrm>
            <a:off x="2546691" y="3910370"/>
            <a:ext cx="1389446" cy="267827"/>
          </a:xfrm>
          <a:prstGeom prst="rect">
            <a:avLst/>
          </a:prstGeom>
        </p:spPr>
        <p:txBody>
          <a:bodyPr lIns="133438" tIns="66719" rIns="133438" bIns="66719"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800" b="1" dirty="0" smtClean="0">
                <a:solidFill>
                  <a:schemeClr val="bg1"/>
                </a:solidFill>
                <a:latin typeface="微软雅黑" panose="020B0503020204020204" pitchFamily="34" charset="-122"/>
                <a:ea typeface="微软雅黑" panose="020B0503020204020204" pitchFamily="34" charset="-122"/>
              </a:rPr>
              <a:t>第一季度完成情况</a:t>
            </a:r>
            <a:endParaRPr lang="en-GB" altLang="zh-CN" sz="1800" b="1" dirty="0">
              <a:solidFill>
                <a:schemeClr val="bg1"/>
              </a:solidFill>
              <a:latin typeface="微软雅黑" panose="020B0503020204020204" pitchFamily="34" charset="-122"/>
              <a:ea typeface="微软雅黑" panose="020B0503020204020204" pitchFamily="34" charset="-122"/>
            </a:endParaRPr>
          </a:p>
        </p:txBody>
      </p:sp>
      <p:sp>
        <p:nvSpPr>
          <p:cNvPr id="27" name="Text Placeholder 4"/>
          <p:cNvSpPr txBox="1"/>
          <p:nvPr/>
        </p:nvSpPr>
        <p:spPr>
          <a:xfrm>
            <a:off x="4632930" y="3910370"/>
            <a:ext cx="1389446" cy="267827"/>
          </a:xfrm>
          <a:prstGeom prst="rect">
            <a:avLst/>
          </a:prstGeom>
        </p:spPr>
        <p:txBody>
          <a:bodyPr lIns="133438" tIns="66719" rIns="133438" bIns="66719"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800" b="1" dirty="0" smtClean="0">
                <a:solidFill>
                  <a:schemeClr val="bg1"/>
                </a:solidFill>
                <a:latin typeface="微软雅黑" panose="020B0503020204020204" pitchFamily="34" charset="-122"/>
                <a:ea typeface="微软雅黑" panose="020B0503020204020204" pitchFamily="34" charset="-122"/>
              </a:rPr>
              <a:t>第二季度</a:t>
            </a:r>
            <a:r>
              <a:rPr lang="zh-CN" altLang="en-US" sz="1800" b="1" dirty="0">
                <a:solidFill>
                  <a:schemeClr val="bg1"/>
                </a:solidFill>
                <a:latin typeface="微软雅黑" panose="020B0503020204020204" pitchFamily="34" charset="-122"/>
                <a:ea typeface="微软雅黑" panose="020B0503020204020204" pitchFamily="34" charset="-122"/>
              </a:rPr>
              <a:t>完成情况</a:t>
            </a:r>
            <a:endParaRPr lang="en-GB" altLang="zh-CN" sz="1800" b="1" dirty="0">
              <a:solidFill>
                <a:schemeClr val="bg1"/>
              </a:solidFill>
              <a:latin typeface="微软雅黑" panose="020B0503020204020204" pitchFamily="34" charset="-122"/>
              <a:ea typeface="微软雅黑" panose="020B0503020204020204" pitchFamily="34" charset="-122"/>
            </a:endParaRPr>
          </a:p>
        </p:txBody>
      </p:sp>
      <p:sp>
        <p:nvSpPr>
          <p:cNvPr id="28" name="Text Placeholder 4"/>
          <p:cNvSpPr txBox="1"/>
          <p:nvPr/>
        </p:nvSpPr>
        <p:spPr>
          <a:xfrm>
            <a:off x="6732208" y="3910370"/>
            <a:ext cx="1389446" cy="267827"/>
          </a:xfrm>
          <a:prstGeom prst="rect">
            <a:avLst/>
          </a:prstGeom>
        </p:spPr>
        <p:txBody>
          <a:bodyPr lIns="133438" tIns="66719" rIns="133438" bIns="66719"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800" b="1" dirty="0" smtClean="0">
                <a:solidFill>
                  <a:schemeClr val="bg1"/>
                </a:solidFill>
                <a:latin typeface="微软雅黑" panose="020B0503020204020204" pitchFamily="34" charset="-122"/>
                <a:ea typeface="微软雅黑" panose="020B0503020204020204" pitchFamily="34" charset="-122"/>
              </a:rPr>
              <a:t>第三季度</a:t>
            </a:r>
            <a:r>
              <a:rPr lang="zh-CN" altLang="en-US" sz="1800" b="1" dirty="0">
                <a:solidFill>
                  <a:schemeClr val="bg1"/>
                </a:solidFill>
                <a:latin typeface="微软雅黑" panose="020B0503020204020204" pitchFamily="34" charset="-122"/>
                <a:ea typeface="微软雅黑" panose="020B0503020204020204" pitchFamily="34" charset="-122"/>
              </a:rPr>
              <a:t>完成情况</a:t>
            </a:r>
            <a:endParaRPr lang="en-GB" altLang="zh-CN" sz="1800" b="1" dirty="0">
              <a:solidFill>
                <a:schemeClr val="bg1"/>
              </a:solidFill>
              <a:latin typeface="微软雅黑" panose="020B0503020204020204" pitchFamily="34" charset="-122"/>
              <a:ea typeface="微软雅黑" panose="020B0503020204020204" pitchFamily="34" charset="-122"/>
            </a:endParaRPr>
          </a:p>
        </p:txBody>
      </p:sp>
      <p:sp>
        <p:nvSpPr>
          <p:cNvPr id="29" name="Text Placeholder 4"/>
          <p:cNvSpPr txBox="1"/>
          <p:nvPr/>
        </p:nvSpPr>
        <p:spPr>
          <a:xfrm>
            <a:off x="8804593" y="3910370"/>
            <a:ext cx="1389446" cy="267827"/>
          </a:xfrm>
          <a:prstGeom prst="rect">
            <a:avLst/>
          </a:prstGeom>
        </p:spPr>
        <p:txBody>
          <a:bodyPr lIns="133438" tIns="66719" rIns="133438" bIns="66719"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800" b="1" dirty="0" smtClean="0">
                <a:solidFill>
                  <a:schemeClr val="bg1"/>
                </a:solidFill>
                <a:latin typeface="微软雅黑" panose="020B0503020204020204" pitchFamily="34" charset="-122"/>
                <a:ea typeface="微软雅黑" panose="020B0503020204020204" pitchFamily="34" charset="-122"/>
              </a:rPr>
              <a:t>第四季度</a:t>
            </a:r>
            <a:r>
              <a:rPr lang="zh-CN" altLang="en-US" sz="1800" b="1" dirty="0">
                <a:solidFill>
                  <a:schemeClr val="bg1"/>
                </a:solidFill>
                <a:latin typeface="微软雅黑" panose="020B0503020204020204" pitchFamily="34" charset="-122"/>
                <a:ea typeface="微软雅黑" panose="020B0503020204020204" pitchFamily="34" charset="-122"/>
              </a:rPr>
              <a:t>完成情况</a:t>
            </a:r>
            <a:endParaRPr lang="en-GB" altLang="zh-CN" sz="1800" b="1" dirty="0">
              <a:solidFill>
                <a:schemeClr val="bg1"/>
              </a:solidFill>
              <a:latin typeface="微软雅黑" panose="020B0503020204020204" pitchFamily="34" charset="-122"/>
              <a:ea typeface="微软雅黑" panose="020B0503020204020204" pitchFamily="34" charset="-122"/>
            </a:endParaRPr>
          </a:p>
        </p:txBody>
      </p:sp>
      <p:sp>
        <p:nvSpPr>
          <p:cNvPr id="30" name="TextBox 29"/>
          <p:cNvSpPr txBox="1"/>
          <p:nvPr/>
        </p:nvSpPr>
        <p:spPr>
          <a:xfrm>
            <a:off x="1791392" y="2121751"/>
            <a:ext cx="2671865" cy="553998"/>
          </a:xfrm>
          <a:prstGeom prst="rect">
            <a:avLst/>
          </a:prstGeom>
          <a:noFill/>
        </p:spPr>
        <p:txBody>
          <a:bodyPr wrap="square" lIns="0" tIns="0" rIns="0" bIns="0" rtlCol="0">
            <a:spAutoFit/>
          </a:bodyPr>
          <a:lstStyle/>
          <a:p>
            <a:pPr algn="just">
              <a:lnSpc>
                <a:spcPct val="120000"/>
              </a:lnSpc>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详写内容</a:t>
            </a:r>
            <a:r>
              <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a:t>
            </a:r>
            <a:r>
              <a:rPr lang="zh-CN" altLang="en-US" sz="1500" dirty="0" smtClean="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请根据您的具体</a:t>
            </a:r>
            <a:r>
              <a:rPr lang="zh-CN" altLang="en-US" sz="1500" dirty="0" smtClean="0">
                <a:solidFill>
                  <a:schemeClr val="tx1">
                    <a:lumMod val="65000"/>
                    <a:lumOff val="35000"/>
                  </a:schemeClr>
                </a:solidFill>
                <a:latin typeface="微软雅黑" panose="020B0503020204020204" pitchFamily="34" charset="-122"/>
                <a:ea typeface="微软雅黑" panose="020B0503020204020204" pitchFamily="34" charset="-122"/>
              </a:rPr>
              <a:t>内。</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1" name="TextBox 30"/>
          <p:cNvSpPr txBox="1"/>
          <p:nvPr/>
        </p:nvSpPr>
        <p:spPr>
          <a:xfrm>
            <a:off x="3884712" y="5368185"/>
            <a:ext cx="2671865" cy="553998"/>
          </a:xfrm>
          <a:prstGeom prst="rect">
            <a:avLst/>
          </a:prstGeom>
          <a:noFill/>
        </p:spPr>
        <p:txBody>
          <a:bodyPr wrap="square" lIns="0" tIns="0" rIns="0" bIns="0" rtlCol="0">
            <a:spAutoFit/>
          </a:bodyPr>
          <a:lstStyle/>
          <a:p>
            <a:pPr algn="just">
              <a:lnSpc>
                <a:spcPct val="120000"/>
              </a:lnSpc>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详写内容</a:t>
            </a:r>
            <a:r>
              <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点击输入本栏的具体文字，，请根据您的具体</a:t>
            </a:r>
            <a:r>
              <a:rPr lang="zh-CN" altLang="en-US" sz="1500" dirty="0" smtClean="0">
                <a:solidFill>
                  <a:schemeClr val="tx1">
                    <a:lumMod val="65000"/>
                    <a:lumOff val="35000"/>
                  </a:schemeClr>
                </a:solidFill>
                <a:latin typeface="微软雅黑" panose="020B0503020204020204" pitchFamily="34" charset="-122"/>
                <a:ea typeface="微软雅黑" panose="020B0503020204020204" pitchFamily="34" charset="-122"/>
              </a:rPr>
              <a:t>内。</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TextBox 31"/>
          <p:cNvSpPr txBox="1"/>
          <p:nvPr/>
        </p:nvSpPr>
        <p:spPr>
          <a:xfrm>
            <a:off x="5969099" y="2121751"/>
            <a:ext cx="2671865" cy="553998"/>
          </a:xfrm>
          <a:prstGeom prst="rect">
            <a:avLst/>
          </a:prstGeom>
          <a:noFill/>
        </p:spPr>
        <p:txBody>
          <a:bodyPr wrap="square" lIns="0" tIns="0" rIns="0" bIns="0" rtlCol="0">
            <a:spAutoFit/>
          </a:bodyPr>
          <a:lstStyle/>
          <a:p>
            <a:pPr algn="just">
              <a:lnSpc>
                <a:spcPct val="120000"/>
              </a:lnSpc>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详写内容</a:t>
            </a:r>
            <a:r>
              <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点击输入本栏的具体文字，，请根据您的具体</a:t>
            </a:r>
            <a:r>
              <a:rPr lang="zh-CN" altLang="en-US" sz="1500" dirty="0" smtClean="0">
                <a:solidFill>
                  <a:schemeClr val="tx1">
                    <a:lumMod val="65000"/>
                    <a:lumOff val="35000"/>
                  </a:schemeClr>
                </a:solidFill>
                <a:latin typeface="微软雅黑" panose="020B0503020204020204" pitchFamily="34" charset="-122"/>
                <a:ea typeface="微软雅黑" panose="020B0503020204020204" pitchFamily="34" charset="-122"/>
              </a:rPr>
              <a:t>内。</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3" name="TextBox 32"/>
          <p:cNvSpPr txBox="1"/>
          <p:nvPr/>
        </p:nvSpPr>
        <p:spPr>
          <a:xfrm>
            <a:off x="8055056" y="5368185"/>
            <a:ext cx="2671865" cy="553998"/>
          </a:xfrm>
          <a:prstGeom prst="rect">
            <a:avLst/>
          </a:prstGeom>
          <a:noFill/>
        </p:spPr>
        <p:txBody>
          <a:bodyPr wrap="square" lIns="0" tIns="0" rIns="0" bIns="0" rtlCol="0">
            <a:spAutoFit/>
          </a:bodyPr>
          <a:lstStyle/>
          <a:p>
            <a:pPr algn="just">
              <a:lnSpc>
                <a:spcPct val="120000"/>
              </a:lnSpc>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详写内容</a:t>
            </a:r>
            <a:r>
              <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点击输入本栏的具体文字，，请根据您的具体</a:t>
            </a:r>
            <a:r>
              <a:rPr lang="zh-CN" altLang="en-US" sz="1500" dirty="0" smtClean="0">
                <a:solidFill>
                  <a:schemeClr val="tx1">
                    <a:lumMod val="65000"/>
                    <a:lumOff val="35000"/>
                  </a:schemeClr>
                </a:solidFill>
                <a:latin typeface="微软雅黑" panose="020B0503020204020204" pitchFamily="34" charset="-122"/>
                <a:ea typeface="微软雅黑" panose="020B0503020204020204" pitchFamily="34" charset="-122"/>
              </a:rPr>
              <a:t>内。</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9"/>
                            </p:stCondLst>
                            <p:childTnLst>
                              <p:par>
                                <p:cTn id="25" presetID="9" presetClass="entr" presetSubtype="0" fill="hold" nodeType="after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dissolve">
                                      <p:cBhvr>
                                        <p:cTn id="27" dur="500"/>
                                        <p:tgtEl>
                                          <p:spTgt spid="2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6">
                                            <p:txEl>
                                              <p:pRg st="0" end="0"/>
                                            </p:txEl>
                                          </p:spTgt>
                                        </p:tgtEl>
                                        <p:attrNameLst>
                                          <p:attrName>style.visibility</p:attrName>
                                        </p:attrNameLst>
                                      </p:cBhvr>
                                      <p:to>
                                        <p:strVal val="visible"/>
                                      </p:to>
                                    </p:set>
                                    <p:animEffect transition="in" filter="fade">
                                      <p:cBhvr>
                                        <p:cTn id="30" dur="500"/>
                                        <p:tgtEl>
                                          <p:spTgt spid="26">
                                            <p:txEl>
                                              <p:pRg st="0" end="0"/>
                                            </p:txEl>
                                          </p:spTgt>
                                        </p:tgtEl>
                                      </p:cBhvr>
                                    </p:animEffect>
                                  </p:childTnLst>
                                </p:cTn>
                              </p:par>
                            </p:childTnLst>
                          </p:cTn>
                        </p:par>
                        <p:par>
                          <p:cTn id="31" fill="hold">
                            <p:stCondLst>
                              <p:cond delay="1259"/>
                            </p:stCondLst>
                            <p:childTnLst>
                              <p:par>
                                <p:cTn id="32" presetID="18" presetClass="entr" presetSubtype="6" fill="hold" grpId="0" nodeType="after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strips(downRight)">
                                      <p:cBhvr>
                                        <p:cTn id="34" dur="500"/>
                                        <p:tgtEl>
                                          <p:spTgt spid="30"/>
                                        </p:tgtEl>
                                      </p:cBhvr>
                                    </p:animEffect>
                                  </p:childTnLst>
                                </p:cTn>
                              </p:par>
                            </p:childTnLst>
                          </p:cTn>
                        </p:par>
                        <p:par>
                          <p:cTn id="35" fill="hold">
                            <p:stCondLst>
                              <p:cond delay="1759"/>
                            </p:stCondLst>
                            <p:childTnLst>
                              <p:par>
                                <p:cTn id="36" presetID="9" presetClass="entr" presetSubtype="0" fill="hold" nodeType="after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dissolve">
                                      <p:cBhvr>
                                        <p:cTn id="38" dur="500"/>
                                        <p:tgtEl>
                                          <p:spTgt spid="17"/>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7">
                                            <p:txEl>
                                              <p:pRg st="0" end="0"/>
                                            </p:txEl>
                                          </p:spTgt>
                                        </p:tgtEl>
                                        <p:attrNameLst>
                                          <p:attrName>style.visibility</p:attrName>
                                        </p:attrNameLst>
                                      </p:cBhvr>
                                      <p:to>
                                        <p:strVal val="visible"/>
                                      </p:to>
                                    </p:set>
                                    <p:animEffect transition="in" filter="fade">
                                      <p:cBhvr>
                                        <p:cTn id="41" dur="500"/>
                                        <p:tgtEl>
                                          <p:spTgt spid="27">
                                            <p:txEl>
                                              <p:pRg st="0" end="0"/>
                                            </p:txEl>
                                          </p:spTgt>
                                        </p:tgtEl>
                                      </p:cBhvr>
                                    </p:animEffect>
                                  </p:childTnLst>
                                </p:cTn>
                              </p:par>
                            </p:childTnLst>
                          </p:cTn>
                        </p:par>
                        <p:par>
                          <p:cTn id="42" fill="hold">
                            <p:stCondLst>
                              <p:cond delay="2259"/>
                            </p:stCondLst>
                            <p:childTnLst>
                              <p:par>
                                <p:cTn id="43" presetID="18" presetClass="entr" presetSubtype="6" fill="hold" grpId="0" nodeType="after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strips(downRight)">
                                      <p:cBhvr>
                                        <p:cTn id="45" dur="500"/>
                                        <p:tgtEl>
                                          <p:spTgt spid="31"/>
                                        </p:tgtEl>
                                      </p:cBhvr>
                                    </p:animEffect>
                                  </p:childTnLst>
                                </p:cTn>
                              </p:par>
                            </p:childTnLst>
                          </p:cTn>
                        </p:par>
                        <p:par>
                          <p:cTn id="46" fill="hold">
                            <p:stCondLst>
                              <p:cond delay="2759"/>
                            </p:stCondLst>
                            <p:childTnLst>
                              <p:par>
                                <p:cTn id="47" presetID="9" presetClass="entr" presetSubtype="0" fill="hold"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dissolve">
                                      <p:cBhvr>
                                        <p:cTn id="49" dur="500"/>
                                        <p:tgtEl>
                                          <p:spTgt spid="1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8">
                                            <p:txEl>
                                              <p:pRg st="0" end="0"/>
                                            </p:txEl>
                                          </p:spTgt>
                                        </p:tgtEl>
                                        <p:attrNameLst>
                                          <p:attrName>style.visibility</p:attrName>
                                        </p:attrNameLst>
                                      </p:cBhvr>
                                      <p:to>
                                        <p:strVal val="visible"/>
                                      </p:to>
                                    </p:set>
                                    <p:animEffect transition="in" filter="fade">
                                      <p:cBhvr>
                                        <p:cTn id="52" dur="500"/>
                                        <p:tgtEl>
                                          <p:spTgt spid="28">
                                            <p:txEl>
                                              <p:pRg st="0" end="0"/>
                                            </p:txEl>
                                          </p:spTgt>
                                        </p:tgtEl>
                                      </p:cBhvr>
                                    </p:animEffect>
                                  </p:childTnLst>
                                </p:cTn>
                              </p:par>
                            </p:childTnLst>
                          </p:cTn>
                        </p:par>
                        <p:par>
                          <p:cTn id="53" fill="hold">
                            <p:stCondLst>
                              <p:cond delay="3259"/>
                            </p:stCondLst>
                            <p:childTnLst>
                              <p:par>
                                <p:cTn id="54" presetID="18" presetClass="entr" presetSubtype="6" fill="hold" grpId="0" nodeType="after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strips(downRight)">
                                      <p:cBhvr>
                                        <p:cTn id="56" dur="500"/>
                                        <p:tgtEl>
                                          <p:spTgt spid="32"/>
                                        </p:tgtEl>
                                      </p:cBhvr>
                                    </p:animEffect>
                                  </p:childTnLst>
                                </p:cTn>
                              </p:par>
                            </p:childTnLst>
                          </p:cTn>
                        </p:par>
                        <p:par>
                          <p:cTn id="57" fill="hold">
                            <p:stCondLst>
                              <p:cond delay="3759"/>
                            </p:stCondLst>
                            <p:childTnLst>
                              <p:par>
                                <p:cTn id="58" presetID="9" presetClass="entr" presetSubtype="0" fill="hold" nodeType="after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dissolve">
                                      <p:cBhvr>
                                        <p:cTn id="60" dur="500"/>
                                        <p:tgtEl>
                                          <p:spTgt spid="23"/>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9">
                                            <p:txEl>
                                              <p:pRg st="0" end="0"/>
                                            </p:txEl>
                                          </p:spTgt>
                                        </p:tgtEl>
                                        <p:attrNameLst>
                                          <p:attrName>style.visibility</p:attrName>
                                        </p:attrNameLst>
                                      </p:cBhvr>
                                      <p:to>
                                        <p:strVal val="visible"/>
                                      </p:to>
                                    </p:set>
                                    <p:animEffect transition="in" filter="fade">
                                      <p:cBhvr>
                                        <p:cTn id="63" dur="500"/>
                                        <p:tgtEl>
                                          <p:spTgt spid="29">
                                            <p:txEl>
                                              <p:pRg st="0" end="0"/>
                                            </p:txEl>
                                          </p:spTgt>
                                        </p:tgtEl>
                                      </p:cBhvr>
                                    </p:animEffect>
                                  </p:childTnLst>
                                </p:cTn>
                              </p:par>
                            </p:childTnLst>
                          </p:cTn>
                        </p:par>
                        <p:par>
                          <p:cTn id="64" fill="hold">
                            <p:stCondLst>
                              <p:cond delay="4259"/>
                            </p:stCondLst>
                            <p:childTnLst>
                              <p:par>
                                <p:cTn id="65" presetID="18" presetClass="entr" presetSubtype="6" fill="hold" grpId="0" nodeType="after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strips(downRight)">
                                      <p:cBhvr>
                                        <p:cTn id="6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26" grpId="0" build="p"/>
      <p:bldP spid="27" grpId="0" build="p"/>
      <p:bldP spid="28" grpId="0" build="p"/>
      <p:bldP spid="29" grpId="0" build="p"/>
      <p:bldP spid="30" grpId="0"/>
      <p:bldP spid="31" grpId="0"/>
      <p:bldP spid="32" grpId="0"/>
      <p:bldP spid="3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630085" y="1537354"/>
            <a:ext cx="1447546" cy="1149156"/>
            <a:chOff x="3419345" y="385660"/>
            <a:chExt cx="1447546" cy="1149156"/>
          </a:xfrm>
        </p:grpSpPr>
        <p:sp>
          <p:nvSpPr>
            <p:cNvPr id="3" name="椭圆 2"/>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 name="椭圆 3"/>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5" name="椭圆 4"/>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 name="椭圆 5"/>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7" name="组合 6"/>
          <p:cNvGrpSpPr/>
          <p:nvPr/>
        </p:nvGrpSpPr>
        <p:grpSpPr>
          <a:xfrm flipH="1" flipV="1">
            <a:off x="7109618" y="1979815"/>
            <a:ext cx="1447546" cy="1149156"/>
            <a:chOff x="3419345" y="385660"/>
            <a:chExt cx="1447546" cy="1149156"/>
          </a:xfrm>
        </p:grpSpPr>
        <p:sp>
          <p:nvSpPr>
            <p:cNvPr id="8" name="椭圆 7"/>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9" name="椭圆 8"/>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0" name="椭圆 9"/>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1" name="椭圆 10"/>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12" name="组合 11"/>
          <p:cNvGrpSpPr/>
          <p:nvPr/>
        </p:nvGrpSpPr>
        <p:grpSpPr>
          <a:xfrm>
            <a:off x="5087458" y="1371094"/>
            <a:ext cx="1996576" cy="1996574"/>
            <a:chOff x="3606461" y="1664340"/>
            <a:chExt cx="1040024" cy="1040024"/>
          </a:xfrm>
        </p:grpSpPr>
        <p:sp>
          <p:nvSpPr>
            <p:cNvPr id="13" name="椭圆 12"/>
            <p:cNvSpPr/>
            <p:nvPr/>
          </p:nvSpPr>
          <p:spPr>
            <a:xfrm>
              <a:off x="3606461" y="1664340"/>
              <a:ext cx="1040024" cy="1040024"/>
            </a:xfrm>
            <a:prstGeom prst="ellipse">
              <a:avLst/>
            </a:prstGeom>
            <a:solidFill>
              <a:srgbClr val="03B9CE"/>
            </a:solidFill>
            <a:ln w="44450" cap="flat" cmpd="sng" algn="ctr">
              <a:noFill/>
              <a:prstDash val="solid"/>
            </a:ln>
            <a:effectLst>
              <a:outerShdw blurRad="215900" dist="27940" dir="5400000" algn="ctr">
                <a:srgbClr val="000000">
                  <a:alpha val="80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4" name="文本框 1"/>
            <p:cNvSpPr txBox="1"/>
            <p:nvPr/>
          </p:nvSpPr>
          <p:spPr>
            <a:xfrm>
              <a:off x="3936496" y="1813627"/>
              <a:ext cx="426023" cy="689385"/>
            </a:xfrm>
            <a:prstGeom prst="rect">
              <a:avLst/>
            </a:prstGeom>
            <a:noFill/>
          </p:spPr>
          <p:txBody>
            <a:bodyPr wrap="none" rtlCol="0">
              <a:spAutoFit/>
            </a:bodyPr>
            <a:lstStyle/>
            <a:p>
              <a:pPr algn="ctr"/>
              <a:r>
                <a:rPr lang="en-US" altLang="zh-CN" sz="8000" b="1" dirty="0" smtClean="0">
                  <a:solidFill>
                    <a:schemeClr val="bg1"/>
                  </a:solidFill>
                  <a:latin typeface="微软雅黑" panose="020B0503020204020204" pitchFamily="34" charset="-122"/>
                  <a:ea typeface="微软雅黑" panose="020B0503020204020204" pitchFamily="34" charset="-122"/>
                </a:rPr>
                <a:t>3</a:t>
              </a:r>
              <a:endParaRPr lang="zh-CN" altLang="en-US" sz="8000" b="1" dirty="0">
                <a:solidFill>
                  <a:schemeClr val="bg1"/>
                </a:solidFill>
                <a:latin typeface="微软雅黑" panose="020B0503020204020204" pitchFamily="34" charset="-122"/>
                <a:ea typeface="微软雅黑" panose="020B0503020204020204" pitchFamily="34" charset="-122"/>
              </a:endParaRPr>
            </a:p>
          </p:txBody>
        </p:sp>
      </p:grpSp>
      <p:sp>
        <p:nvSpPr>
          <p:cNvPr id="28" name="矩形 69"/>
          <p:cNvSpPr>
            <a:spLocks noChangeArrowheads="1"/>
          </p:cNvSpPr>
          <p:nvPr/>
        </p:nvSpPr>
        <p:spPr bwMode="auto">
          <a:xfrm>
            <a:off x="3534391" y="3810340"/>
            <a:ext cx="51370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smtClean="0">
                <a:solidFill>
                  <a:srgbClr val="03B9CE"/>
                </a:solidFill>
                <a:latin typeface="微软雅黑" panose="020B0503020204020204" pitchFamily="34" charset="-122"/>
                <a:ea typeface="微软雅黑" panose="020B0503020204020204" pitchFamily="34" charset="-122"/>
                <a:sym typeface="微软雅黑" panose="020B0503020204020204" pitchFamily="34" charset="-122"/>
              </a:rPr>
              <a:t>成功项目展示</a:t>
            </a:r>
            <a:endParaRPr lang="en-US" altLang="zh-CN" sz="4800" b="1" dirty="0">
              <a:solidFill>
                <a:srgbClr val="03B9C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70"/>
          <p:cNvSpPr>
            <a:spLocks noChangeArrowheads="1"/>
          </p:cNvSpPr>
          <p:nvPr/>
        </p:nvSpPr>
        <p:spPr bwMode="auto">
          <a:xfrm>
            <a:off x="1317717" y="4720142"/>
            <a:ext cx="95704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在此处添加文字，在此</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处在</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此处添加文字在</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此处添加文字</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30" name="直接连接符 29"/>
          <p:cNvCxnSpPr/>
          <p:nvPr/>
        </p:nvCxnSpPr>
        <p:spPr>
          <a:xfrm>
            <a:off x="2369788" y="4383237"/>
            <a:ext cx="1456264" cy="1"/>
          </a:xfrm>
          <a:prstGeom prst="line">
            <a:avLst/>
          </a:prstGeom>
          <a:ln w="9525">
            <a:solidFill>
              <a:srgbClr val="03B9CE"/>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8332888" y="4383237"/>
            <a:ext cx="1379619" cy="1"/>
          </a:xfrm>
          <a:prstGeom prst="line">
            <a:avLst/>
          </a:prstGeom>
          <a:ln w="9525">
            <a:solidFill>
              <a:srgbClr val="03B9CE"/>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2"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Scale>
                                      <p:cBhvr>
                                        <p:cTn id="17"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2"/>
                                        </p:tgtEl>
                                        <p:attrNameLst>
                                          <p:attrName>ppt_x</p:attrName>
                                          <p:attrName>ppt_y</p:attrName>
                                        </p:attrNameLst>
                                      </p:cBhvr>
                                    </p:animMotion>
                                    <p:animEffect transition="in" filter="fade">
                                      <p:cBhvr>
                                        <p:cTn id="19" dur="1000"/>
                                        <p:tgtEl>
                                          <p:spTgt spid="12"/>
                                        </p:tgtEl>
                                      </p:cBhvr>
                                    </p:animEffect>
                                  </p:childTnLst>
                                </p:cTn>
                              </p:par>
                            </p:childTnLst>
                          </p:cTn>
                        </p:par>
                        <p:par>
                          <p:cTn id="20" fill="hold">
                            <p:stCondLst>
                              <p:cond delay="500"/>
                            </p:stCondLst>
                            <p:childTnLst>
                              <p:par>
                                <p:cTn id="21" presetID="22" presetClass="entr" presetSubtype="8"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par>
                                <p:cTn id="24" presetID="22" presetClass="entr" presetSubtype="2"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wipe(right)">
                                      <p:cBhvr>
                                        <p:cTn id="26" dur="500"/>
                                        <p:tgtEl>
                                          <p:spTgt spid="31"/>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p:cTn id="29" dur="500" fill="hold"/>
                                        <p:tgtEl>
                                          <p:spTgt spid="28"/>
                                        </p:tgtEl>
                                        <p:attrNameLst>
                                          <p:attrName>ppt_w</p:attrName>
                                        </p:attrNameLst>
                                      </p:cBhvr>
                                      <p:tavLst>
                                        <p:tav tm="0">
                                          <p:val>
                                            <p:fltVal val="0"/>
                                          </p:val>
                                        </p:tav>
                                        <p:tav tm="100000">
                                          <p:val>
                                            <p:strVal val="#ppt_w"/>
                                          </p:val>
                                        </p:tav>
                                      </p:tavLst>
                                    </p:anim>
                                    <p:anim calcmode="lin" valueType="num">
                                      <p:cBhvr>
                                        <p:cTn id="30" dur="500" fill="hold"/>
                                        <p:tgtEl>
                                          <p:spTgt spid="28"/>
                                        </p:tgtEl>
                                        <p:attrNameLst>
                                          <p:attrName>ppt_h</p:attrName>
                                        </p:attrNameLst>
                                      </p:cBhvr>
                                      <p:tavLst>
                                        <p:tav tm="0">
                                          <p:val>
                                            <p:fltVal val="0"/>
                                          </p:val>
                                        </p:tav>
                                        <p:tav tm="100000">
                                          <p:val>
                                            <p:strVal val="#ppt_h"/>
                                          </p:val>
                                        </p:tav>
                                      </p:tavLst>
                                    </p:anim>
                                    <p:animEffect transition="in" filter="fade">
                                      <p:cBhvr>
                                        <p:cTn id="31" dur="500"/>
                                        <p:tgtEl>
                                          <p:spTgt spid="28"/>
                                        </p:tgtEl>
                                      </p:cBhvr>
                                    </p:animEffect>
                                  </p:childTnLst>
                                </p:cTn>
                              </p:par>
                            </p:childTnLst>
                          </p:cTn>
                        </p:par>
                        <p:par>
                          <p:cTn id="32" fill="hold">
                            <p:stCondLst>
                              <p:cond delay="1000"/>
                            </p:stCondLst>
                            <p:childTnLst>
                              <p:par>
                                <p:cTn id="33" presetID="31" presetClass="entr" presetSubtype="0"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p:cTn id="35" dur="1000" fill="hold"/>
                                        <p:tgtEl>
                                          <p:spTgt spid="29"/>
                                        </p:tgtEl>
                                        <p:attrNameLst>
                                          <p:attrName>ppt_w</p:attrName>
                                        </p:attrNameLst>
                                      </p:cBhvr>
                                      <p:tavLst>
                                        <p:tav tm="0">
                                          <p:val>
                                            <p:fltVal val="0"/>
                                          </p:val>
                                        </p:tav>
                                        <p:tav tm="100000">
                                          <p:val>
                                            <p:strVal val="#ppt_w"/>
                                          </p:val>
                                        </p:tav>
                                      </p:tavLst>
                                    </p:anim>
                                    <p:anim calcmode="lin" valueType="num">
                                      <p:cBhvr>
                                        <p:cTn id="36" dur="1000" fill="hold"/>
                                        <p:tgtEl>
                                          <p:spTgt spid="29"/>
                                        </p:tgtEl>
                                        <p:attrNameLst>
                                          <p:attrName>ppt_h</p:attrName>
                                        </p:attrNameLst>
                                      </p:cBhvr>
                                      <p:tavLst>
                                        <p:tav tm="0">
                                          <p:val>
                                            <p:fltVal val="0"/>
                                          </p:val>
                                        </p:tav>
                                        <p:tav tm="100000">
                                          <p:val>
                                            <p:strVal val="#ppt_h"/>
                                          </p:val>
                                        </p:tav>
                                      </p:tavLst>
                                    </p:anim>
                                    <p:anim calcmode="lin" valueType="num">
                                      <p:cBhvr>
                                        <p:cTn id="37" dur="1000" fill="hold"/>
                                        <p:tgtEl>
                                          <p:spTgt spid="29"/>
                                        </p:tgtEl>
                                        <p:attrNameLst>
                                          <p:attrName>style.rotation</p:attrName>
                                        </p:attrNameLst>
                                      </p:cBhvr>
                                      <p:tavLst>
                                        <p:tav tm="0">
                                          <p:val>
                                            <p:fltVal val="90"/>
                                          </p:val>
                                        </p:tav>
                                        <p:tav tm="100000">
                                          <p:val>
                                            <p:fltVal val="0"/>
                                          </p:val>
                                        </p:tav>
                                      </p:tavLst>
                                    </p:anim>
                                    <p:animEffect transition="in" filter="fade">
                                      <p:cBhvr>
                                        <p:cTn id="38"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01.</a:t>
            </a:r>
            <a:r>
              <a:rPr lang="zh-CN" altLang="en-US" sz="3200" dirty="0" smtClean="0">
                <a:solidFill>
                  <a:schemeClr val="tx1">
                    <a:lumMod val="65000"/>
                    <a:lumOff val="35000"/>
                  </a:schemeClr>
                </a:solidFill>
              </a:rPr>
              <a:t>已完成项目汇总</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5" name="TextBox 104"/>
          <p:cNvSpPr txBox="1"/>
          <p:nvPr/>
        </p:nvSpPr>
        <p:spPr>
          <a:xfrm>
            <a:off x="1646112" y="2550469"/>
            <a:ext cx="2525524" cy="1292662"/>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详写内容</a:t>
            </a:r>
            <a:r>
              <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a:t>
            </a: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p:txBody>
      </p:sp>
      <p:sp>
        <p:nvSpPr>
          <p:cNvPr id="106" name="TextBox 105"/>
          <p:cNvSpPr txBox="1"/>
          <p:nvPr/>
        </p:nvSpPr>
        <p:spPr>
          <a:xfrm>
            <a:off x="8244088" y="2550469"/>
            <a:ext cx="2525528" cy="1292662"/>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详写内容</a:t>
            </a:r>
            <a:r>
              <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a:t>
            </a: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p:txBody>
      </p:sp>
      <p:sp>
        <p:nvSpPr>
          <p:cNvPr id="107" name="TextBox 106"/>
          <p:cNvSpPr txBox="1"/>
          <p:nvPr/>
        </p:nvSpPr>
        <p:spPr>
          <a:xfrm>
            <a:off x="8244090" y="4037508"/>
            <a:ext cx="2525524" cy="1292662"/>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详写内容</a:t>
            </a:r>
            <a:r>
              <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a:t>
            </a: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p:txBody>
      </p:sp>
      <p:sp>
        <p:nvSpPr>
          <p:cNvPr id="108" name="TextBox 107"/>
          <p:cNvSpPr txBox="1"/>
          <p:nvPr/>
        </p:nvSpPr>
        <p:spPr>
          <a:xfrm>
            <a:off x="1646112" y="4037508"/>
            <a:ext cx="2525524" cy="1292662"/>
          </a:xfrm>
          <a:prstGeom prst="rect">
            <a:avLst/>
          </a:prstGeom>
          <a:noFill/>
        </p:spPr>
        <p:txBody>
          <a:bodyPr wrap="squar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详写内容</a:t>
            </a:r>
            <a:r>
              <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a:t>
            </a: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kumimoji="0" lang="en-US" altLang="zh-CN" sz="1400" b="0" i="0" u="none" strike="noStrike" kern="0" cap="none" spc="0" normalizeH="0" baseline="0" noProof="0" dirty="0">
              <a:ln>
                <a:noFill/>
              </a:ln>
              <a:solidFill>
                <a:schemeClr val="tx1">
                  <a:lumMod val="65000"/>
                  <a:lumOff val="35000"/>
                </a:schemeClr>
              </a:solidFill>
              <a:effectLst/>
              <a:uLnTx/>
              <a:uFillTx/>
              <a:latin typeface="微软雅黑" panose="020B0503020204020204" pitchFamily="34" charset="-122"/>
              <a:ea typeface="微软雅黑" panose="020B0503020204020204" pitchFamily="34" charset="-122"/>
            </a:endParaRPr>
          </a:p>
        </p:txBody>
      </p:sp>
      <p:grpSp>
        <p:nvGrpSpPr>
          <p:cNvPr id="109" name="组合 108"/>
          <p:cNvGrpSpPr/>
          <p:nvPr/>
        </p:nvGrpSpPr>
        <p:grpSpPr>
          <a:xfrm>
            <a:off x="4444248" y="2038428"/>
            <a:ext cx="3499032" cy="3499604"/>
            <a:chOff x="3218020" y="2137420"/>
            <a:chExt cx="2752869" cy="2753319"/>
          </a:xfrm>
        </p:grpSpPr>
        <p:sp>
          <p:nvSpPr>
            <p:cNvPr id="110" name="椭圆 6"/>
            <p:cNvSpPr/>
            <p:nvPr/>
          </p:nvSpPr>
          <p:spPr>
            <a:xfrm flipH="1" flipV="1">
              <a:off x="4617911" y="3332449"/>
              <a:ext cx="1352978" cy="1558290"/>
            </a:xfrm>
            <a:custGeom>
              <a:avLst/>
              <a:gdLst/>
              <a:ahLst/>
              <a:cxnLst/>
              <a:rect l="l" t="t" r="r" b="b"/>
              <a:pathLst>
                <a:path w="1352978" h="1558290">
                  <a:moveTo>
                    <a:pt x="779145" y="0"/>
                  </a:moveTo>
                  <a:cubicBezTo>
                    <a:pt x="1007226" y="0"/>
                    <a:pt x="1212417" y="98002"/>
                    <a:pt x="1352978" y="255954"/>
                  </a:cubicBezTo>
                  <a:cubicBezTo>
                    <a:pt x="1230457" y="395537"/>
                    <a:pt x="1158327" y="578918"/>
                    <a:pt x="1158327" y="779145"/>
                  </a:cubicBezTo>
                  <a:cubicBezTo>
                    <a:pt x="1158327" y="979373"/>
                    <a:pt x="1230457" y="1162753"/>
                    <a:pt x="1352978" y="1302337"/>
                  </a:cubicBezTo>
                  <a:cubicBezTo>
                    <a:pt x="1212417" y="1460288"/>
                    <a:pt x="1007226" y="1558290"/>
                    <a:pt x="779145" y="1558290"/>
                  </a:cubicBezTo>
                  <a:cubicBezTo>
                    <a:pt x="348835" y="1558290"/>
                    <a:pt x="0" y="1209455"/>
                    <a:pt x="0" y="779145"/>
                  </a:cubicBezTo>
                  <a:cubicBezTo>
                    <a:pt x="0" y="611543"/>
                    <a:pt x="52919" y="456302"/>
                    <a:pt x="144162" y="330069"/>
                  </a:cubicBezTo>
                  <a:lnTo>
                    <a:pt x="109784" y="108908"/>
                  </a:lnTo>
                  <a:lnTo>
                    <a:pt x="331101" y="143310"/>
                  </a:lnTo>
                  <a:cubicBezTo>
                    <a:pt x="457190" y="52617"/>
                    <a:pt x="612023" y="0"/>
                    <a:pt x="779145" y="0"/>
                  </a:cubicBezTo>
                  <a:close/>
                </a:path>
              </a:pathLst>
            </a:custGeom>
            <a:solidFill>
              <a:srgbClr val="E36652"/>
            </a:solidFill>
            <a:ln w="2540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111" name="椭圆 61"/>
            <p:cNvSpPr/>
            <p:nvPr/>
          </p:nvSpPr>
          <p:spPr>
            <a:xfrm flipH="1" flipV="1">
              <a:off x="3218020" y="3537575"/>
              <a:ext cx="1558290" cy="1353163"/>
            </a:xfrm>
            <a:custGeom>
              <a:avLst/>
              <a:gdLst/>
              <a:ahLst/>
              <a:cxnLst/>
              <a:rect l="l" t="t" r="r" b="b"/>
              <a:pathLst>
                <a:path w="1558290" h="1353163">
                  <a:moveTo>
                    <a:pt x="779145" y="0"/>
                  </a:moveTo>
                  <a:cubicBezTo>
                    <a:pt x="946584" y="0"/>
                    <a:pt x="1101686" y="52816"/>
                    <a:pt x="1227870" y="143872"/>
                  </a:cubicBezTo>
                  <a:lnTo>
                    <a:pt x="1452805" y="108907"/>
                  </a:lnTo>
                  <a:lnTo>
                    <a:pt x="1417746" y="334454"/>
                  </a:lnTo>
                  <a:cubicBezTo>
                    <a:pt x="1506649" y="460075"/>
                    <a:pt x="1558290" y="613579"/>
                    <a:pt x="1558290" y="779145"/>
                  </a:cubicBezTo>
                  <a:cubicBezTo>
                    <a:pt x="1558290" y="1007122"/>
                    <a:pt x="1460378" y="1212230"/>
                    <a:pt x="1302560" y="1352794"/>
                  </a:cubicBezTo>
                  <a:cubicBezTo>
                    <a:pt x="1163008" y="1230383"/>
                    <a:pt x="979715" y="1158329"/>
                    <a:pt x="779593" y="1158329"/>
                  </a:cubicBezTo>
                  <a:cubicBezTo>
                    <a:pt x="579261" y="1158329"/>
                    <a:pt x="395794" y="1230534"/>
                    <a:pt x="256179" y="1353163"/>
                  </a:cubicBezTo>
                  <a:cubicBezTo>
                    <a:pt x="98093" y="1212607"/>
                    <a:pt x="0" y="1007331"/>
                    <a:pt x="0" y="779145"/>
                  </a:cubicBezTo>
                  <a:cubicBezTo>
                    <a:pt x="0" y="348835"/>
                    <a:pt x="348835" y="0"/>
                    <a:pt x="779145" y="0"/>
                  </a:cubicBezTo>
                  <a:close/>
                </a:path>
              </a:pathLst>
            </a:custGeom>
            <a:solidFill>
              <a:srgbClr val="F0A901"/>
            </a:solidFill>
            <a:ln w="2540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112" name="椭圆 6"/>
            <p:cNvSpPr/>
            <p:nvPr/>
          </p:nvSpPr>
          <p:spPr>
            <a:xfrm>
              <a:off x="3218020" y="2137420"/>
              <a:ext cx="1352978" cy="1558290"/>
            </a:xfrm>
            <a:custGeom>
              <a:avLst/>
              <a:gdLst/>
              <a:ahLst/>
              <a:cxnLst/>
              <a:rect l="l" t="t" r="r" b="b"/>
              <a:pathLst>
                <a:path w="1352978" h="1558290">
                  <a:moveTo>
                    <a:pt x="779145" y="0"/>
                  </a:moveTo>
                  <a:cubicBezTo>
                    <a:pt x="1007226" y="0"/>
                    <a:pt x="1212417" y="98002"/>
                    <a:pt x="1352978" y="255954"/>
                  </a:cubicBezTo>
                  <a:cubicBezTo>
                    <a:pt x="1230457" y="395537"/>
                    <a:pt x="1158327" y="578918"/>
                    <a:pt x="1158327" y="779145"/>
                  </a:cubicBezTo>
                  <a:cubicBezTo>
                    <a:pt x="1158327" y="979373"/>
                    <a:pt x="1230457" y="1162753"/>
                    <a:pt x="1352978" y="1302337"/>
                  </a:cubicBezTo>
                  <a:cubicBezTo>
                    <a:pt x="1212417" y="1460288"/>
                    <a:pt x="1007226" y="1558290"/>
                    <a:pt x="779145" y="1558290"/>
                  </a:cubicBezTo>
                  <a:cubicBezTo>
                    <a:pt x="348835" y="1558290"/>
                    <a:pt x="0" y="1209455"/>
                    <a:pt x="0" y="779145"/>
                  </a:cubicBezTo>
                  <a:cubicBezTo>
                    <a:pt x="0" y="611543"/>
                    <a:pt x="52919" y="456302"/>
                    <a:pt x="144162" y="330069"/>
                  </a:cubicBezTo>
                  <a:lnTo>
                    <a:pt x="109784" y="108908"/>
                  </a:lnTo>
                  <a:lnTo>
                    <a:pt x="331101" y="143310"/>
                  </a:lnTo>
                  <a:cubicBezTo>
                    <a:pt x="457190" y="52617"/>
                    <a:pt x="612023" y="0"/>
                    <a:pt x="779145" y="0"/>
                  </a:cubicBezTo>
                  <a:close/>
                </a:path>
              </a:pathLst>
            </a:custGeom>
            <a:solidFill>
              <a:srgbClr val="03B9CE"/>
            </a:solidFill>
            <a:ln w="2540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113" name="椭圆 61"/>
            <p:cNvSpPr/>
            <p:nvPr/>
          </p:nvSpPr>
          <p:spPr>
            <a:xfrm>
              <a:off x="4412599" y="2137421"/>
              <a:ext cx="1558290" cy="1353163"/>
            </a:xfrm>
            <a:custGeom>
              <a:avLst/>
              <a:gdLst/>
              <a:ahLst/>
              <a:cxnLst/>
              <a:rect l="l" t="t" r="r" b="b"/>
              <a:pathLst>
                <a:path w="1558290" h="1353163">
                  <a:moveTo>
                    <a:pt x="779145" y="0"/>
                  </a:moveTo>
                  <a:cubicBezTo>
                    <a:pt x="946584" y="0"/>
                    <a:pt x="1101686" y="52816"/>
                    <a:pt x="1227870" y="143872"/>
                  </a:cubicBezTo>
                  <a:lnTo>
                    <a:pt x="1452805" y="108907"/>
                  </a:lnTo>
                  <a:lnTo>
                    <a:pt x="1417746" y="334454"/>
                  </a:lnTo>
                  <a:cubicBezTo>
                    <a:pt x="1506649" y="460075"/>
                    <a:pt x="1558290" y="613579"/>
                    <a:pt x="1558290" y="779145"/>
                  </a:cubicBezTo>
                  <a:cubicBezTo>
                    <a:pt x="1558290" y="1007122"/>
                    <a:pt x="1460378" y="1212230"/>
                    <a:pt x="1302560" y="1352794"/>
                  </a:cubicBezTo>
                  <a:cubicBezTo>
                    <a:pt x="1163008" y="1230383"/>
                    <a:pt x="979715" y="1158329"/>
                    <a:pt x="779593" y="1158329"/>
                  </a:cubicBezTo>
                  <a:cubicBezTo>
                    <a:pt x="579261" y="1158329"/>
                    <a:pt x="395794" y="1230534"/>
                    <a:pt x="256179" y="1353163"/>
                  </a:cubicBezTo>
                  <a:cubicBezTo>
                    <a:pt x="98093" y="1212607"/>
                    <a:pt x="0" y="1007331"/>
                    <a:pt x="0" y="779145"/>
                  </a:cubicBezTo>
                  <a:cubicBezTo>
                    <a:pt x="0" y="348835"/>
                    <a:pt x="348835" y="0"/>
                    <a:pt x="779145" y="0"/>
                  </a:cubicBezTo>
                  <a:close/>
                </a:path>
              </a:pathLst>
            </a:custGeom>
            <a:solidFill>
              <a:srgbClr val="88AF20"/>
            </a:solidFill>
            <a:ln w="2540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114" name="椭圆 113"/>
            <p:cNvSpPr/>
            <p:nvPr/>
          </p:nvSpPr>
          <p:spPr>
            <a:xfrm flipH="1" flipV="1">
              <a:off x="4486830" y="3432539"/>
              <a:ext cx="215248" cy="215248"/>
            </a:xfrm>
            <a:prstGeom prst="ellipse">
              <a:avLst/>
            </a:prstGeom>
            <a:solidFill>
              <a:srgbClr val="FFFFFF"/>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115" name="TextBox 114"/>
            <p:cNvSpPr txBox="1"/>
            <p:nvPr/>
          </p:nvSpPr>
          <p:spPr>
            <a:xfrm>
              <a:off x="3485440" y="2550905"/>
              <a:ext cx="884467" cy="678002"/>
            </a:xfrm>
            <a:prstGeom prst="rect">
              <a:avLst/>
            </a:prstGeom>
            <a:noFill/>
          </p:spPr>
          <p:txBody>
            <a:bodyPr wrap="square" lIns="0" tIns="0" rIns="0" bIns="0"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2800" b="1" kern="0" noProof="0" dirty="0" smtClean="0">
                  <a:solidFill>
                    <a:sysClr val="window" lastClr="FFFFFF"/>
                  </a:solidFill>
                  <a:latin typeface="微软雅黑" panose="020B0503020204020204" pitchFamily="34" charset="-122"/>
                  <a:ea typeface="微软雅黑" panose="020B0503020204020204" pitchFamily="34" charset="-122"/>
                </a:rPr>
                <a:t>点击</a:t>
              </a:r>
              <a:endParaRPr lang="en-US" altLang="zh-CN" sz="2800" b="1" kern="0" noProof="0" dirty="0" smtClean="0">
                <a:solidFill>
                  <a:sysClr val="window" lastClr="FFFFFF"/>
                </a:solidFill>
                <a:latin typeface="微软雅黑" panose="020B0503020204020204" pitchFamily="34" charset="-122"/>
                <a:ea typeface="微软雅黑" panose="020B0503020204020204" pitchFamily="34" charset="-122"/>
              </a:endParaRPr>
            </a:p>
            <a:p>
              <a:pPr marL="0" marR="0" lvl="0" indent="0" algn="ctr" defTabSz="914400" eaLnBrk="1" fontAlgn="auto" latinLnBrk="0" hangingPunct="1">
                <a:lnSpc>
                  <a:spcPct val="100000"/>
                </a:lnSpc>
                <a:spcBef>
                  <a:spcPts val="0"/>
                </a:spcBef>
                <a:spcAft>
                  <a:spcPts val="0"/>
                </a:spcAft>
                <a:buClrTx/>
                <a:buSzTx/>
                <a:buFontTx/>
                <a:buNone/>
                <a:defRPr/>
              </a:pPr>
              <a:r>
                <a:rPr lang="zh-CN" altLang="en-US" sz="2800" b="1" kern="0" noProof="0" dirty="0" smtClean="0">
                  <a:solidFill>
                    <a:sysClr val="window" lastClr="FFFFFF"/>
                  </a:solidFill>
                  <a:latin typeface="微软雅黑" panose="020B0503020204020204" pitchFamily="34" charset="-122"/>
                  <a:ea typeface="微软雅黑" panose="020B0503020204020204" pitchFamily="34" charset="-122"/>
                </a:rPr>
                <a:t>标题</a:t>
              </a:r>
              <a:endParaRPr kumimoji="0" lang="zh-CN" altLang="en-US" sz="2800" b="1"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116" name="TextBox 115"/>
            <p:cNvSpPr txBox="1"/>
            <p:nvPr/>
          </p:nvSpPr>
          <p:spPr>
            <a:xfrm>
              <a:off x="4806374" y="2531796"/>
              <a:ext cx="815013" cy="678002"/>
            </a:xfrm>
            <a:prstGeom prst="rect">
              <a:avLst/>
            </a:prstGeom>
            <a:noFill/>
          </p:spPr>
          <p:txBody>
            <a:bodyPr wrap="square" lIns="0" tIns="0" rIns="0" bIns="0" rtlCol="0">
              <a:spAutoFit/>
            </a:bodyPr>
            <a:lstStyle/>
            <a:p>
              <a:pPr lvl="0" algn="ctr">
                <a:defRPr/>
              </a:pPr>
              <a:r>
                <a:rPr lang="zh-CN" altLang="en-US" sz="2800" b="1" kern="0" dirty="0">
                  <a:solidFill>
                    <a:sysClr val="window" lastClr="FFFFFF"/>
                  </a:solidFill>
                  <a:latin typeface="微软雅黑" panose="020B0503020204020204" pitchFamily="34" charset="-122"/>
                  <a:ea typeface="微软雅黑" panose="020B0503020204020204" pitchFamily="34" charset="-122"/>
                </a:rPr>
                <a:t>点击</a:t>
              </a:r>
              <a:endParaRPr lang="en-US" altLang="zh-CN" sz="2800" b="1" kern="0" dirty="0">
                <a:solidFill>
                  <a:sysClr val="window" lastClr="FFFFFF"/>
                </a:solidFill>
                <a:latin typeface="微软雅黑" panose="020B0503020204020204" pitchFamily="34" charset="-122"/>
                <a:ea typeface="微软雅黑" panose="020B0503020204020204" pitchFamily="34" charset="-122"/>
              </a:endParaRPr>
            </a:p>
            <a:p>
              <a:pPr lvl="0" algn="ctr">
                <a:defRPr/>
              </a:pPr>
              <a:r>
                <a:rPr lang="zh-CN" altLang="en-US" sz="2800" b="1" kern="0" dirty="0">
                  <a:solidFill>
                    <a:sysClr val="window" lastClr="FFFFFF"/>
                  </a:solidFill>
                  <a:latin typeface="微软雅黑" panose="020B0503020204020204" pitchFamily="34" charset="-122"/>
                  <a:ea typeface="微软雅黑" panose="020B0503020204020204" pitchFamily="34" charset="-122"/>
                </a:rPr>
                <a:t>标题</a:t>
              </a:r>
              <a:endParaRPr lang="zh-CN" altLang="en-US" sz="2800" b="1" kern="0" dirty="0">
                <a:solidFill>
                  <a:sysClr val="window" lastClr="FFFFFF"/>
                </a:solidFill>
                <a:latin typeface="微软雅黑" panose="020B0503020204020204" pitchFamily="34" charset="-122"/>
                <a:ea typeface="微软雅黑" panose="020B0503020204020204" pitchFamily="34" charset="-122"/>
              </a:endParaRPr>
            </a:p>
          </p:txBody>
        </p:sp>
        <p:sp>
          <p:nvSpPr>
            <p:cNvPr id="117" name="TextBox 116"/>
            <p:cNvSpPr txBox="1"/>
            <p:nvPr/>
          </p:nvSpPr>
          <p:spPr>
            <a:xfrm>
              <a:off x="3528304" y="3900305"/>
              <a:ext cx="911515" cy="678002"/>
            </a:xfrm>
            <a:prstGeom prst="rect">
              <a:avLst/>
            </a:prstGeom>
            <a:noFill/>
          </p:spPr>
          <p:txBody>
            <a:bodyPr wrap="square" lIns="0" tIns="0" rIns="0" bIns="0" rtlCol="0">
              <a:spAutoFit/>
            </a:bodyPr>
            <a:lstStyle/>
            <a:p>
              <a:pPr lvl="0" algn="ctr">
                <a:defRPr/>
              </a:pPr>
              <a:r>
                <a:rPr lang="zh-CN" altLang="en-US" sz="2800" b="1" kern="0" dirty="0">
                  <a:solidFill>
                    <a:sysClr val="window" lastClr="FFFFFF"/>
                  </a:solidFill>
                  <a:latin typeface="微软雅黑" panose="020B0503020204020204" pitchFamily="34" charset="-122"/>
                  <a:ea typeface="微软雅黑" panose="020B0503020204020204" pitchFamily="34" charset="-122"/>
                </a:rPr>
                <a:t>点击</a:t>
              </a:r>
              <a:endParaRPr lang="en-US" altLang="zh-CN" sz="2800" b="1" kern="0" dirty="0">
                <a:solidFill>
                  <a:sysClr val="window" lastClr="FFFFFF"/>
                </a:solidFill>
                <a:latin typeface="微软雅黑" panose="020B0503020204020204" pitchFamily="34" charset="-122"/>
                <a:ea typeface="微软雅黑" panose="020B0503020204020204" pitchFamily="34" charset="-122"/>
              </a:endParaRPr>
            </a:p>
            <a:p>
              <a:pPr lvl="0" algn="ctr">
                <a:defRPr/>
              </a:pPr>
              <a:r>
                <a:rPr lang="zh-CN" altLang="en-US" sz="2800" b="1" kern="0" dirty="0">
                  <a:solidFill>
                    <a:sysClr val="window" lastClr="FFFFFF"/>
                  </a:solidFill>
                  <a:latin typeface="微软雅黑" panose="020B0503020204020204" pitchFamily="34" charset="-122"/>
                  <a:ea typeface="微软雅黑" panose="020B0503020204020204" pitchFamily="34" charset="-122"/>
                </a:rPr>
                <a:t>标题</a:t>
              </a:r>
              <a:endParaRPr lang="zh-CN" altLang="en-US" sz="2800" b="1" kern="0" dirty="0">
                <a:solidFill>
                  <a:sysClr val="window" lastClr="FFFFFF"/>
                </a:solidFill>
                <a:latin typeface="微软雅黑" panose="020B0503020204020204" pitchFamily="34" charset="-122"/>
                <a:ea typeface="微软雅黑" panose="020B0503020204020204" pitchFamily="34" charset="-122"/>
              </a:endParaRPr>
            </a:p>
          </p:txBody>
        </p:sp>
        <p:sp>
          <p:nvSpPr>
            <p:cNvPr id="118" name="TextBox 117"/>
            <p:cNvSpPr txBox="1"/>
            <p:nvPr/>
          </p:nvSpPr>
          <p:spPr>
            <a:xfrm>
              <a:off x="4903777" y="3854054"/>
              <a:ext cx="842487" cy="678002"/>
            </a:xfrm>
            <a:prstGeom prst="rect">
              <a:avLst/>
            </a:prstGeom>
            <a:noFill/>
          </p:spPr>
          <p:txBody>
            <a:bodyPr wrap="square" lIns="0" tIns="0" rIns="0" bIns="0" rtlCol="0">
              <a:spAutoFit/>
            </a:bodyPr>
            <a:lstStyle/>
            <a:p>
              <a:pPr lvl="0" algn="ctr">
                <a:defRPr/>
              </a:pPr>
              <a:r>
                <a:rPr lang="zh-CN" altLang="en-US" sz="2800" b="1" kern="0" dirty="0">
                  <a:solidFill>
                    <a:sysClr val="window" lastClr="FFFFFF"/>
                  </a:solidFill>
                  <a:latin typeface="微软雅黑" panose="020B0503020204020204" pitchFamily="34" charset="-122"/>
                  <a:ea typeface="微软雅黑" panose="020B0503020204020204" pitchFamily="34" charset="-122"/>
                </a:rPr>
                <a:t>点击</a:t>
              </a:r>
              <a:endParaRPr lang="en-US" altLang="zh-CN" sz="2800" b="1" kern="0" dirty="0">
                <a:solidFill>
                  <a:sysClr val="window" lastClr="FFFFFF"/>
                </a:solidFill>
                <a:latin typeface="微软雅黑" panose="020B0503020204020204" pitchFamily="34" charset="-122"/>
                <a:ea typeface="微软雅黑" panose="020B0503020204020204" pitchFamily="34" charset="-122"/>
              </a:endParaRPr>
            </a:p>
            <a:p>
              <a:pPr lvl="0" algn="ctr">
                <a:defRPr/>
              </a:pPr>
              <a:r>
                <a:rPr lang="zh-CN" altLang="en-US" sz="2800" b="1" kern="0" dirty="0">
                  <a:solidFill>
                    <a:sysClr val="window" lastClr="FFFFFF"/>
                  </a:solidFill>
                  <a:latin typeface="微软雅黑" panose="020B0503020204020204" pitchFamily="34" charset="-122"/>
                  <a:ea typeface="微软雅黑" panose="020B0503020204020204" pitchFamily="34" charset="-122"/>
                </a:rPr>
                <a:t>标题</a:t>
              </a:r>
              <a:endParaRPr lang="zh-CN" altLang="en-US" sz="2800" b="1" kern="0" dirty="0">
                <a:solidFill>
                  <a:sysClr val="window" lastClr="FFFFFF"/>
                </a:solidFill>
                <a:latin typeface="微软雅黑" panose="020B0503020204020204" pitchFamily="34" charset="-122"/>
                <a:ea typeface="微软雅黑" panose="020B0503020204020204" pitchFamily="34" charset="-122"/>
              </a:endParaRPr>
            </a:p>
          </p:txBody>
        </p:sp>
        <p:sp>
          <p:nvSpPr>
            <p:cNvPr id="119" name="椭圆 118"/>
            <p:cNvSpPr/>
            <p:nvPr/>
          </p:nvSpPr>
          <p:spPr>
            <a:xfrm>
              <a:off x="4486830" y="3432539"/>
              <a:ext cx="215248" cy="215248"/>
            </a:xfrm>
            <a:prstGeom prst="ellipse">
              <a:avLst/>
            </a:prstGeom>
            <a:noFill/>
            <a:ln w="25400" cap="flat" cmpd="sng" algn="ctr">
              <a:solidFill>
                <a:srgbClr val="1E445B">
                  <a:lumMod val="40000"/>
                  <a:lumOff val="6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gr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9"/>
                            </p:stCondLst>
                            <p:childTnLst>
                              <p:par>
                                <p:cTn id="25" presetID="53" presetClass="entr" presetSubtype="16" fill="hold" nodeType="afterEffect">
                                  <p:stCondLst>
                                    <p:cond delay="0"/>
                                  </p:stCondLst>
                                  <p:childTnLst>
                                    <p:set>
                                      <p:cBhvr>
                                        <p:cTn id="26" dur="1" fill="hold">
                                          <p:stCondLst>
                                            <p:cond delay="0"/>
                                          </p:stCondLst>
                                        </p:cTn>
                                        <p:tgtEl>
                                          <p:spTgt spid="109"/>
                                        </p:tgtEl>
                                        <p:attrNameLst>
                                          <p:attrName>style.visibility</p:attrName>
                                        </p:attrNameLst>
                                      </p:cBhvr>
                                      <p:to>
                                        <p:strVal val="visible"/>
                                      </p:to>
                                    </p:set>
                                    <p:anim calcmode="lin" valueType="num">
                                      <p:cBhvr>
                                        <p:cTn id="27" dur="1000" fill="hold"/>
                                        <p:tgtEl>
                                          <p:spTgt spid="109"/>
                                        </p:tgtEl>
                                        <p:attrNameLst>
                                          <p:attrName>ppt_w</p:attrName>
                                        </p:attrNameLst>
                                      </p:cBhvr>
                                      <p:tavLst>
                                        <p:tav tm="0">
                                          <p:val>
                                            <p:fltVal val="0"/>
                                          </p:val>
                                        </p:tav>
                                        <p:tav tm="100000">
                                          <p:val>
                                            <p:strVal val="#ppt_w"/>
                                          </p:val>
                                        </p:tav>
                                      </p:tavLst>
                                    </p:anim>
                                    <p:anim calcmode="lin" valueType="num">
                                      <p:cBhvr>
                                        <p:cTn id="28" dur="1000" fill="hold"/>
                                        <p:tgtEl>
                                          <p:spTgt spid="109"/>
                                        </p:tgtEl>
                                        <p:attrNameLst>
                                          <p:attrName>ppt_h</p:attrName>
                                        </p:attrNameLst>
                                      </p:cBhvr>
                                      <p:tavLst>
                                        <p:tav tm="0">
                                          <p:val>
                                            <p:fltVal val="0"/>
                                          </p:val>
                                        </p:tav>
                                        <p:tav tm="100000">
                                          <p:val>
                                            <p:strVal val="#ppt_h"/>
                                          </p:val>
                                        </p:tav>
                                      </p:tavLst>
                                    </p:anim>
                                    <p:animEffect transition="in" filter="fade">
                                      <p:cBhvr>
                                        <p:cTn id="29" dur="1000"/>
                                        <p:tgtEl>
                                          <p:spTgt spid="109"/>
                                        </p:tgtEl>
                                      </p:cBhvr>
                                    </p:animEffect>
                                  </p:childTnLst>
                                </p:cTn>
                              </p:par>
                              <p:par>
                                <p:cTn id="30" presetID="8" presetClass="emph" presetSubtype="0" fill="hold" nodeType="withEffect">
                                  <p:stCondLst>
                                    <p:cond delay="0"/>
                                  </p:stCondLst>
                                  <p:childTnLst>
                                    <p:animRot by="21600000">
                                      <p:cBhvr>
                                        <p:cTn id="31" dur="1000" fill="hold"/>
                                        <p:tgtEl>
                                          <p:spTgt spid="109"/>
                                        </p:tgtEl>
                                        <p:attrNameLst>
                                          <p:attrName>r</p:attrName>
                                        </p:attrNameLst>
                                      </p:cBhvr>
                                    </p:animRot>
                                  </p:childTnLst>
                                </p:cTn>
                              </p:par>
                            </p:childTnLst>
                          </p:cTn>
                        </p:par>
                        <p:par>
                          <p:cTn id="32" fill="hold">
                            <p:stCondLst>
                              <p:cond delay="1759"/>
                            </p:stCondLst>
                            <p:childTnLst>
                              <p:par>
                                <p:cTn id="33" presetID="2" presetClass="entr" presetSubtype="8" fill="hold" grpId="0" nodeType="afterEffect">
                                  <p:stCondLst>
                                    <p:cond delay="0"/>
                                  </p:stCondLst>
                                  <p:childTnLst>
                                    <p:set>
                                      <p:cBhvr>
                                        <p:cTn id="34" dur="1" fill="hold">
                                          <p:stCondLst>
                                            <p:cond delay="0"/>
                                          </p:stCondLst>
                                        </p:cTn>
                                        <p:tgtEl>
                                          <p:spTgt spid="105"/>
                                        </p:tgtEl>
                                        <p:attrNameLst>
                                          <p:attrName>style.visibility</p:attrName>
                                        </p:attrNameLst>
                                      </p:cBhvr>
                                      <p:to>
                                        <p:strVal val="visible"/>
                                      </p:to>
                                    </p:set>
                                    <p:anim calcmode="lin" valueType="num">
                                      <p:cBhvr additive="base">
                                        <p:cTn id="35" dur="500" fill="hold"/>
                                        <p:tgtEl>
                                          <p:spTgt spid="105"/>
                                        </p:tgtEl>
                                        <p:attrNameLst>
                                          <p:attrName>ppt_x</p:attrName>
                                        </p:attrNameLst>
                                      </p:cBhvr>
                                      <p:tavLst>
                                        <p:tav tm="0">
                                          <p:val>
                                            <p:strVal val="0-#ppt_w/2"/>
                                          </p:val>
                                        </p:tav>
                                        <p:tav tm="100000">
                                          <p:val>
                                            <p:strVal val="#ppt_x"/>
                                          </p:val>
                                        </p:tav>
                                      </p:tavLst>
                                    </p:anim>
                                    <p:anim calcmode="lin" valueType="num">
                                      <p:cBhvr additive="base">
                                        <p:cTn id="36" dur="500" fill="hold"/>
                                        <p:tgtEl>
                                          <p:spTgt spid="105"/>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06"/>
                                        </p:tgtEl>
                                        <p:attrNameLst>
                                          <p:attrName>style.visibility</p:attrName>
                                        </p:attrNameLst>
                                      </p:cBhvr>
                                      <p:to>
                                        <p:strVal val="visible"/>
                                      </p:to>
                                    </p:set>
                                    <p:anim calcmode="lin" valueType="num">
                                      <p:cBhvr additive="base">
                                        <p:cTn id="39" dur="500" fill="hold"/>
                                        <p:tgtEl>
                                          <p:spTgt spid="106"/>
                                        </p:tgtEl>
                                        <p:attrNameLst>
                                          <p:attrName>ppt_x</p:attrName>
                                        </p:attrNameLst>
                                      </p:cBhvr>
                                      <p:tavLst>
                                        <p:tav tm="0">
                                          <p:val>
                                            <p:strVal val="1+#ppt_w/2"/>
                                          </p:val>
                                        </p:tav>
                                        <p:tav tm="100000">
                                          <p:val>
                                            <p:strVal val="#ppt_x"/>
                                          </p:val>
                                        </p:tav>
                                      </p:tavLst>
                                    </p:anim>
                                    <p:anim calcmode="lin" valueType="num">
                                      <p:cBhvr additive="base">
                                        <p:cTn id="40" dur="500" fill="hold"/>
                                        <p:tgtEl>
                                          <p:spTgt spid="106"/>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107"/>
                                        </p:tgtEl>
                                        <p:attrNameLst>
                                          <p:attrName>style.visibility</p:attrName>
                                        </p:attrNameLst>
                                      </p:cBhvr>
                                      <p:to>
                                        <p:strVal val="visible"/>
                                      </p:to>
                                    </p:set>
                                    <p:anim calcmode="lin" valueType="num">
                                      <p:cBhvr additive="base">
                                        <p:cTn id="43" dur="500" fill="hold"/>
                                        <p:tgtEl>
                                          <p:spTgt spid="107"/>
                                        </p:tgtEl>
                                        <p:attrNameLst>
                                          <p:attrName>ppt_x</p:attrName>
                                        </p:attrNameLst>
                                      </p:cBhvr>
                                      <p:tavLst>
                                        <p:tav tm="0">
                                          <p:val>
                                            <p:strVal val="1+#ppt_w/2"/>
                                          </p:val>
                                        </p:tav>
                                        <p:tav tm="100000">
                                          <p:val>
                                            <p:strVal val="#ppt_x"/>
                                          </p:val>
                                        </p:tav>
                                      </p:tavLst>
                                    </p:anim>
                                    <p:anim calcmode="lin" valueType="num">
                                      <p:cBhvr additive="base">
                                        <p:cTn id="44" dur="500" fill="hold"/>
                                        <p:tgtEl>
                                          <p:spTgt spid="107"/>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108"/>
                                        </p:tgtEl>
                                        <p:attrNameLst>
                                          <p:attrName>style.visibility</p:attrName>
                                        </p:attrNameLst>
                                      </p:cBhvr>
                                      <p:to>
                                        <p:strVal val="visible"/>
                                      </p:to>
                                    </p:set>
                                    <p:anim calcmode="lin" valueType="num">
                                      <p:cBhvr additive="base">
                                        <p:cTn id="47" dur="500" fill="hold"/>
                                        <p:tgtEl>
                                          <p:spTgt spid="108"/>
                                        </p:tgtEl>
                                        <p:attrNameLst>
                                          <p:attrName>ppt_x</p:attrName>
                                        </p:attrNameLst>
                                      </p:cBhvr>
                                      <p:tavLst>
                                        <p:tav tm="0">
                                          <p:val>
                                            <p:strVal val="0-#ppt_w/2"/>
                                          </p:val>
                                        </p:tav>
                                        <p:tav tm="100000">
                                          <p:val>
                                            <p:strVal val="#ppt_x"/>
                                          </p:val>
                                        </p:tav>
                                      </p:tavLst>
                                    </p:anim>
                                    <p:anim calcmode="lin" valueType="num">
                                      <p:cBhvr additive="base">
                                        <p:cTn id="48" dur="500" fill="hold"/>
                                        <p:tgtEl>
                                          <p:spTgt spid="10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05" grpId="0"/>
      <p:bldP spid="106" grpId="0"/>
      <p:bldP spid="107" grpId="0"/>
      <p:bldP spid="10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02.</a:t>
            </a:r>
            <a:r>
              <a:rPr lang="zh-CN" altLang="en-US" sz="3200" dirty="0" smtClean="0">
                <a:solidFill>
                  <a:schemeClr val="tx1">
                    <a:lumMod val="65000"/>
                    <a:lumOff val="35000"/>
                  </a:schemeClr>
                </a:solidFill>
              </a:rPr>
              <a:t>获得成绩与经验</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32"/>
          <p:cNvGrpSpPr/>
          <p:nvPr/>
        </p:nvGrpSpPr>
        <p:grpSpPr bwMode="auto">
          <a:xfrm>
            <a:off x="-1108178" y="3480912"/>
            <a:ext cx="4540543" cy="675372"/>
            <a:chOff x="-1032447" y="0"/>
            <a:chExt cx="2967616" cy="506624"/>
          </a:xfrm>
          <a:solidFill>
            <a:srgbClr val="03B9CE"/>
          </a:solidFill>
          <a:scene3d>
            <a:camera prst="orthographicFront">
              <a:rot lat="0" lon="0" rev="0"/>
            </a:camera>
            <a:lightRig rig="balanced" dir="t">
              <a:rot lat="0" lon="0" rev="8700000"/>
            </a:lightRig>
          </a:scene3d>
        </p:grpSpPr>
        <p:sp>
          <p:nvSpPr>
            <p:cNvPr id="15" name="圆角矩形 33"/>
            <p:cNvSpPr>
              <a:spLocks noChangeArrowheads="1"/>
            </p:cNvSpPr>
            <p:nvPr/>
          </p:nvSpPr>
          <p:spPr bwMode="auto">
            <a:xfrm>
              <a:off x="-1032447" y="73989"/>
              <a:ext cx="2967616" cy="432635"/>
            </a:xfrm>
            <a:prstGeom prst="roundRect">
              <a:avLst>
                <a:gd name="adj" fmla="val 16667"/>
              </a:avLst>
            </a:prstGeom>
            <a:grpFill/>
            <a:ln>
              <a:noFill/>
            </a:ln>
            <a:effectLst>
              <a:outerShdw blurRad="44450" dist="27940" dir="5400000" algn="ctr">
                <a:srgbClr val="000000">
                  <a:alpha val="32000"/>
                </a:srgbClr>
              </a:outerShdw>
            </a:effectLst>
            <a:sp3d>
              <a:bevelT w="190500" h="38100"/>
            </a:sp3d>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等腰三角形 34"/>
            <p:cNvSpPr>
              <a:spLocks noChangeArrowheads="1"/>
            </p:cNvSpPr>
            <p:nvPr/>
          </p:nvSpPr>
          <p:spPr bwMode="auto">
            <a:xfrm>
              <a:off x="902659" y="0"/>
              <a:ext cx="129852" cy="95220"/>
            </a:xfrm>
            <a:prstGeom prst="triangle">
              <a:avLst>
                <a:gd name="adj" fmla="val 50000"/>
              </a:avLst>
            </a:prstGeom>
            <a:grpFill/>
            <a:ln>
              <a:noFill/>
            </a:ln>
            <a:effectLst>
              <a:outerShdw blurRad="44450" dist="27940" dir="5400000" algn="ctr">
                <a:srgbClr val="000000">
                  <a:alpha val="32000"/>
                </a:srgbClr>
              </a:outerShdw>
            </a:effectLst>
            <a:sp3d>
              <a:bevelT w="190500" h="38100"/>
            </a:sp3d>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7" name="椭圆 35"/>
          <p:cNvSpPr>
            <a:spLocks noChangeArrowheads="1"/>
          </p:cNvSpPr>
          <p:nvPr/>
        </p:nvSpPr>
        <p:spPr bwMode="auto">
          <a:xfrm>
            <a:off x="1139454" y="1921876"/>
            <a:ext cx="1622525" cy="1414261"/>
          </a:xfrm>
          <a:prstGeom prst="ellipse">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133438" tIns="66719" rIns="133438" bIns="66719"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18" name="组合 36"/>
          <p:cNvGrpSpPr/>
          <p:nvPr/>
        </p:nvGrpSpPr>
        <p:grpSpPr bwMode="auto">
          <a:xfrm flipV="1">
            <a:off x="3255052" y="3594273"/>
            <a:ext cx="2960867" cy="675374"/>
            <a:chOff x="0" y="0"/>
            <a:chExt cx="1935168" cy="506624"/>
          </a:xfrm>
          <a:solidFill>
            <a:srgbClr val="88AF20"/>
          </a:solidFill>
          <a:scene3d>
            <a:camera prst="orthographicFront">
              <a:rot lat="0" lon="0" rev="0"/>
            </a:camera>
            <a:lightRig rig="balanced" dir="t">
              <a:rot lat="0" lon="0" rev="8700000"/>
            </a:lightRig>
          </a:scene3d>
        </p:grpSpPr>
        <p:sp>
          <p:nvSpPr>
            <p:cNvPr id="19" name="圆角矩形 37"/>
            <p:cNvSpPr>
              <a:spLocks noChangeArrowheads="1"/>
            </p:cNvSpPr>
            <p:nvPr/>
          </p:nvSpPr>
          <p:spPr bwMode="auto">
            <a:xfrm>
              <a:off x="0" y="73989"/>
              <a:ext cx="1935168" cy="432635"/>
            </a:xfrm>
            <a:prstGeom prst="roundRect">
              <a:avLst>
                <a:gd name="adj" fmla="val 16667"/>
              </a:avLst>
            </a:prstGeom>
            <a:grpFill/>
            <a:ln>
              <a:noFill/>
            </a:ln>
            <a:effectLst>
              <a:outerShdw blurRad="44450" dist="27940" dir="5400000" algn="ctr">
                <a:srgbClr val="000000">
                  <a:alpha val="32000"/>
                </a:srgbClr>
              </a:outerShdw>
            </a:effectLst>
            <a:sp3d>
              <a:bevelT w="190500" h="38100"/>
            </a:sp3d>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0" name="等腰三角形 38"/>
            <p:cNvSpPr>
              <a:spLocks noChangeArrowheads="1"/>
            </p:cNvSpPr>
            <p:nvPr/>
          </p:nvSpPr>
          <p:spPr bwMode="auto">
            <a:xfrm>
              <a:off x="902659" y="0"/>
              <a:ext cx="129852" cy="95220"/>
            </a:xfrm>
            <a:prstGeom prst="triangle">
              <a:avLst>
                <a:gd name="adj" fmla="val 50000"/>
              </a:avLst>
            </a:prstGeom>
            <a:grpFill/>
            <a:ln>
              <a:noFill/>
            </a:ln>
            <a:effectLst>
              <a:outerShdw blurRad="44450" dist="27940" dir="5400000" algn="ctr">
                <a:srgbClr val="000000">
                  <a:alpha val="32000"/>
                </a:srgbClr>
              </a:outerShdw>
            </a:effectLst>
            <a:sp3d>
              <a:bevelT w="190500" h="38100"/>
            </a:sp3d>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21" name="椭圆 39"/>
          <p:cNvSpPr>
            <a:spLocks noChangeArrowheads="1"/>
          </p:cNvSpPr>
          <p:nvPr/>
        </p:nvSpPr>
        <p:spPr bwMode="auto">
          <a:xfrm>
            <a:off x="4022594" y="4375720"/>
            <a:ext cx="1622525" cy="1414261"/>
          </a:xfrm>
          <a:prstGeom prst="ellipse">
            <a:avLst/>
          </a:pr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133438" tIns="66719" rIns="133438" bIns="66719"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22" name="组合 40"/>
          <p:cNvGrpSpPr/>
          <p:nvPr/>
        </p:nvGrpSpPr>
        <p:grpSpPr bwMode="auto">
          <a:xfrm>
            <a:off x="6043463" y="3480912"/>
            <a:ext cx="2963295" cy="675372"/>
            <a:chOff x="0" y="0"/>
            <a:chExt cx="1935168" cy="506624"/>
          </a:xfrm>
          <a:solidFill>
            <a:srgbClr val="F0A901"/>
          </a:solidFill>
          <a:scene3d>
            <a:camera prst="orthographicFront">
              <a:rot lat="0" lon="0" rev="0"/>
            </a:camera>
            <a:lightRig rig="balanced" dir="t">
              <a:rot lat="0" lon="0" rev="8700000"/>
            </a:lightRig>
          </a:scene3d>
        </p:grpSpPr>
        <p:sp>
          <p:nvSpPr>
            <p:cNvPr id="23" name="圆角矩形 41"/>
            <p:cNvSpPr>
              <a:spLocks noChangeArrowheads="1"/>
            </p:cNvSpPr>
            <p:nvPr/>
          </p:nvSpPr>
          <p:spPr bwMode="auto">
            <a:xfrm>
              <a:off x="0" y="73989"/>
              <a:ext cx="1935168" cy="432635"/>
            </a:xfrm>
            <a:prstGeom prst="roundRect">
              <a:avLst>
                <a:gd name="adj" fmla="val 16667"/>
              </a:avLst>
            </a:prstGeom>
            <a:grpFill/>
            <a:ln>
              <a:noFill/>
            </a:ln>
            <a:effectLst>
              <a:outerShdw blurRad="44450" dist="27940" dir="5400000" algn="ctr">
                <a:srgbClr val="000000">
                  <a:alpha val="32000"/>
                </a:srgbClr>
              </a:outerShdw>
            </a:effectLst>
            <a:sp3d>
              <a:bevelT w="190500" h="38100"/>
            </a:sp3d>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4" name="等腰三角形 42"/>
            <p:cNvSpPr>
              <a:spLocks noChangeArrowheads="1"/>
            </p:cNvSpPr>
            <p:nvPr/>
          </p:nvSpPr>
          <p:spPr bwMode="auto">
            <a:xfrm>
              <a:off x="902659" y="0"/>
              <a:ext cx="129852" cy="95220"/>
            </a:xfrm>
            <a:prstGeom prst="triangle">
              <a:avLst>
                <a:gd name="adj" fmla="val 50000"/>
              </a:avLst>
            </a:prstGeom>
            <a:grpFill/>
            <a:ln>
              <a:noFill/>
            </a:ln>
            <a:effectLst>
              <a:outerShdw blurRad="44450" dist="27940" dir="5400000" algn="ctr">
                <a:srgbClr val="000000">
                  <a:alpha val="32000"/>
                </a:srgbClr>
              </a:outerShdw>
            </a:effectLst>
            <a:sp3d>
              <a:bevelT w="190500" h="38100"/>
            </a:sp3d>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25" name="椭圆 43"/>
          <p:cNvSpPr>
            <a:spLocks noChangeArrowheads="1"/>
          </p:cNvSpPr>
          <p:nvPr/>
        </p:nvSpPr>
        <p:spPr bwMode="auto">
          <a:xfrm>
            <a:off x="6713848" y="1921876"/>
            <a:ext cx="1622525" cy="1414261"/>
          </a:xfrm>
          <a:prstGeom prst="ellipse">
            <a:avLst/>
          </a:pr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133438" tIns="66719" rIns="133438" bIns="66719"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6" name="椭圆 45"/>
          <p:cNvSpPr>
            <a:spLocks noChangeArrowheads="1"/>
          </p:cNvSpPr>
          <p:nvPr/>
        </p:nvSpPr>
        <p:spPr bwMode="auto">
          <a:xfrm>
            <a:off x="9497402" y="4375720"/>
            <a:ext cx="1622525" cy="1414261"/>
          </a:xfrm>
          <a:prstGeom prst="ellipse">
            <a:avLst/>
          </a:prstGeom>
          <a:solidFill>
            <a:srgbClr val="E3665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133438" tIns="66719" rIns="133438" bIns="66719"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7" name="TextBox 46"/>
          <p:cNvSpPr>
            <a:spLocks noChangeArrowheads="1"/>
          </p:cNvSpPr>
          <p:nvPr/>
        </p:nvSpPr>
        <p:spPr bwMode="auto">
          <a:xfrm>
            <a:off x="881987" y="4837261"/>
            <a:ext cx="2137459" cy="1282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2045"/>
              </a:lnSpc>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TextBox 47"/>
          <p:cNvSpPr>
            <a:spLocks noChangeArrowheads="1"/>
          </p:cNvSpPr>
          <p:nvPr/>
        </p:nvSpPr>
        <p:spPr bwMode="auto">
          <a:xfrm>
            <a:off x="1037439" y="4447704"/>
            <a:ext cx="182898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8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8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TextBox 50"/>
          <p:cNvSpPr>
            <a:spLocks noChangeArrowheads="1"/>
          </p:cNvSpPr>
          <p:nvPr/>
        </p:nvSpPr>
        <p:spPr bwMode="auto">
          <a:xfrm>
            <a:off x="1037439" y="3759411"/>
            <a:ext cx="182898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8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8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TextBox 51"/>
          <p:cNvSpPr>
            <a:spLocks noChangeArrowheads="1"/>
          </p:cNvSpPr>
          <p:nvPr/>
        </p:nvSpPr>
        <p:spPr bwMode="auto">
          <a:xfrm>
            <a:off x="3820994" y="3759411"/>
            <a:ext cx="182898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8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8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TextBox 52"/>
          <p:cNvSpPr>
            <a:spLocks noChangeArrowheads="1"/>
          </p:cNvSpPr>
          <p:nvPr/>
        </p:nvSpPr>
        <p:spPr bwMode="auto">
          <a:xfrm>
            <a:off x="6733279" y="3759411"/>
            <a:ext cx="182655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8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8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32" name="组合 53"/>
          <p:cNvGrpSpPr/>
          <p:nvPr/>
        </p:nvGrpSpPr>
        <p:grpSpPr bwMode="auto">
          <a:xfrm flipV="1">
            <a:off x="8827017" y="3594271"/>
            <a:ext cx="4387520" cy="675375"/>
            <a:chOff x="-1" y="0"/>
            <a:chExt cx="2865253" cy="506625"/>
          </a:xfrm>
          <a:solidFill>
            <a:srgbClr val="E36652"/>
          </a:solidFill>
          <a:scene3d>
            <a:camera prst="orthographicFront">
              <a:rot lat="0" lon="0" rev="0"/>
            </a:camera>
            <a:lightRig rig="balanced" dir="t">
              <a:rot lat="0" lon="0" rev="8700000"/>
            </a:lightRig>
          </a:scene3d>
        </p:grpSpPr>
        <p:sp>
          <p:nvSpPr>
            <p:cNvPr id="33" name="圆角矩形 54"/>
            <p:cNvSpPr>
              <a:spLocks noChangeArrowheads="1"/>
            </p:cNvSpPr>
            <p:nvPr/>
          </p:nvSpPr>
          <p:spPr bwMode="auto">
            <a:xfrm>
              <a:off x="-1" y="73990"/>
              <a:ext cx="2865253" cy="432635"/>
            </a:xfrm>
            <a:prstGeom prst="roundRect">
              <a:avLst>
                <a:gd name="adj" fmla="val 16667"/>
              </a:avLst>
            </a:prstGeom>
            <a:grpFill/>
            <a:ln>
              <a:noFill/>
            </a:ln>
            <a:effectLst>
              <a:outerShdw blurRad="44450" dist="27940" dir="5400000" algn="ctr">
                <a:srgbClr val="000000">
                  <a:alpha val="32000"/>
                </a:srgbClr>
              </a:outerShdw>
            </a:effectLst>
            <a:sp3d>
              <a:bevelT w="190500" h="38100"/>
            </a:sp3d>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4" name="等腰三角形 55"/>
            <p:cNvSpPr>
              <a:spLocks noChangeArrowheads="1"/>
            </p:cNvSpPr>
            <p:nvPr/>
          </p:nvSpPr>
          <p:spPr bwMode="auto">
            <a:xfrm>
              <a:off x="902659" y="0"/>
              <a:ext cx="129852" cy="95220"/>
            </a:xfrm>
            <a:prstGeom prst="triangle">
              <a:avLst>
                <a:gd name="adj" fmla="val 50000"/>
              </a:avLst>
            </a:prstGeom>
            <a:grpFill/>
            <a:ln>
              <a:noFill/>
            </a:ln>
            <a:effectLst>
              <a:outerShdw blurRad="44450" dist="27940" dir="5400000" algn="ctr">
                <a:srgbClr val="000000">
                  <a:alpha val="32000"/>
                </a:srgbClr>
              </a:outerShdw>
            </a:effectLst>
            <a:sp3d>
              <a:bevelT w="190500" h="38100"/>
            </a:sp3d>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5" name="TextBox 56"/>
          <p:cNvSpPr>
            <a:spLocks noChangeArrowheads="1"/>
          </p:cNvSpPr>
          <p:nvPr/>
        </p:nvSpPr>
        <p:spPr bwMode="auto">
          <a:xfrm>
            <a:off x="9293372" y="3759411"/>
            <a:ext cx="182898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8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8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TextBox 57"/>
          <p:cNvSpPr>
            <a:spLocks noChangeArrowheads="1"/>
          </p:cNvSpPr>
          <p:nvPr/>
        </p:nvSpPr>
        <p:spPr bwMode="auto">
          <a:xfrm>
            <a:off x="3765127" y="2148225"/>
            <a:ext cx="2137459" cy="1282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2045"/>
              </a:lnSpc>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TextBox 58"/>
          <p:cNvSpPr>
            <a:spLocks noChangeArrowheads="1"/>
          </p:cNvSpPr>
          <p:nvPr/>
        </p:nvSpPr>
        <p:spPr bwMode="auto">
          <a:xfrm>
            <a:off x="3920578" y="1784260"/>
            <a:ext cx="182655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8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8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TextBox 59"/>
          <p:cNvSpPr>
            <a:spLocks noChangeArrowheads="1"/>
          </p:cNvSpPr>
          <p:nvPr/>
        </p:nvSpPr>
        <p:spPr bwMode="auto">
          <a:xfrm>
            <a:off x="6456381" y="4854198"/>
            <a:ext cx="2137459" cy="1282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2045"/>
              </a:lnSpc>
            </a:pPr>
            <a:r>
              <a:rPr lang="zh-CN" altLang="en-US" sz="15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5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5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5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TextBox 62"/>
          <p:cNvSpPr>
            <a:spLocks noChangeArrowheads="1"/>
          </p:cNvSpPr>
          <p:nvPr/>
        </p:nvSpPr>
        <p:spPr bwMode="auto">
          <a:xfrm>
            <a:off x="6609405" y="4462525"/>
            <a:ext cx="182898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8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8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TextBox 63"/>
          <p:cNvSpPr>
            <a:spLocks noChangeArrowheads="1"/>
          </p:cNvSpPr>
          <p:nvPr/>
        </p:nvSpPr>
        <p:spPr bwMode="auto">
          <a:xfrm>
            <a:off x="9140350" y="2175935"/>
            <a:ext cx="2137459" cy="1282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2045"/>
              </a:lnSpc>
            </a:pP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TextBox 66"/>
          <p:cNvSpPr>
            <a:spLocks noChangeArrowheads="1"/>
          </p:cNvSpPr>
          <p:nvPr/>
        </p:nvSpPr>
        <p:spPr bwMode="auto">
          <a:xfrm>
            <a:off x="9293372" y="1784260"/>
            <a:ext cx="182898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8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800" b="1"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TextBox 67"/>
          <p:cNvSpPr>
            <a:spLocks noChangeArrowheads="1"/>
          </p:cNvSpPr>
          <p:nvPr/>
        </p:nvSpPr>
        <p:spPr bwMode="auto">
          <a:xfrm>
            <a:off x="1520796" y="2300847"/>
            <a:ext cx="85984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3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23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TextBox 68"/>
          <p:cNvSpPr>
            <a:spLocks noChangeArrowheads="1"/>
          </p:cNvSpPr>
          <p:nvPr/>
        </p:nvSpPr>
        <p:spPr bwMode="auto">
          <a:xfrm>
            <a:off x="7095191" y="2300847"/>
            <a:ext cx="85741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3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23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TextBox 70"/>
          <p:cNvSpPr>
            <a:spLocks noChangeArrowheads="1"/>
          </p:cNvSpPr>
          <p:nvPr/>
        </p:nvSpPr>
        <p:spPr bwMode="auto">
          <a:xfrm>
            <a:off x="4403937" y="4754693"/>
            <a:ext cx="85984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3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23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TextBox 72"/>
          <p:cNvSpPr>
            <a:spLocks noChangeArrowheads="1"/>
          </p:cNvSpPr>
          <p:nvPr/>
        </p:nvSpPr>
        <p:spPr bwMode="auto">
          <a:xfrm>
            <a:off x="9878746" y="4754693"/>
            <a:ext cx="85984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3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23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9"/>
                            </p:stCondLst>
                            <p:childTnLst>
                              <p:par>
                                <p:cTn id="25" presetID="10" presetClass="entr" presetSubtype="0" fill="hold" grpId="0" nodeType="afterEffect">
                                  <p:stCondLst>
                                    <p:cond delay="0"/>
                                  </p:stCondLst>
                                  <p:childTnLst>
                                    <p:set>
                                      <p:cBhvr>
                                        <p:cTn id="26" dur="1" fill="hold">
                                          <p:stCondLst>
                                            <p:cond delay="0"/>
                                          </p:stCondLst>
                                        </p:cTn>
                                        <p:tgtEl>
                                          <p:spTgt spid="29"/>
                                        </p:tgtEl>
                                        <p:attrNameLst>
                                          <p:attrName>style.visibility</p:attrName>
                                        </p:attrNameLst>
                                      </p:cBhvr>
                                      <p:to>
                                        <p:strVal val="visible"/>
                                      </p:to>
                                    </p:set>
                                    <p:anim calcmode="lin" valueType="num">
                                      <p:cBhvr>
                                        <p:cTn id="27" dur="300" fill="hold"/>
                                        <p:tgtEl>
                                          <p:spTgt spid="29"/>
                                        </p:tgtEl>
                                        <p:attrNameLst>
                                          <p:attrName>ppt_w</p:attrName>
                                        </p:attrNameLst>
                                      </p:cBhvr>
                                      <p:tavLst>
                                        <p:tav tm="0">
                                          <p:val>
                                            <p:fltVal val="0"/>
                                          </p:val>
                                        </p:tav>
                                        <p:tav tm="100000">
                                          <p:val>
                                            <p:strVal val="#ppt_w"/>
                                          </p:val>
                                        </p:tav>
                                      </p:tavLst>
                                    </p:anim>
                                    <p:anim calcmode="lin" valueType="num">
                                      <p:cBhvr>
                                        <p:cTn id="28" dur="300" fill="hold"/>
                                        <p:tgtEl>
                                          <p:spTgt spid="29"/>
                                        </p:tgtEl>
                                        <p:attrNameLst>
                                          <p:attrName>ppt_h</p:attrName>
                                        </p:attrNameLst>
                                      </p:cBhvr>
                                      <p:tavLst>
                                        <p:tav tm="0">
                                          <p:val>
                                            <p:fltVal val="0"/>
                                          </p:val>
                                        </p:tav>
                                        <p:tav tm="100000">
                                          <p:val>
                                            <p:strVal val="#ppt_h"/>
                                          </p:val>
                                        </p:tav>
                                      </p:tavLst>
                                    </p:anim>
                                    <p:animEffect>
                                      <p:cBhvr>
                                        <p:cTn id="29" dur="300"/>
                                        <p:tgtEl>
                                          <p:spTgt spid="29"/>
                                        </p:tgtEl>
                                      </p:cBhvr>
                                    </p:animEffect>
                                  </p:childTnLst>
                                </p:cTn>
                              </p:par>
                              <p:par>
                                <p:cTn id="30" presetID="10" presetClass="entr" presetSubtype="0" fill="hold" nodeType="with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p:cTn id="32" dur="300" fill="hold"/>
                                        <p:tgtEl>
                                          <p:spTgt spid="14"/>
                                        </p:tgtEl>
                                        <p:attrNameLst>
                                          <p:attrName>ppt_w</p:attrName>
                                        </p:attrNameLst>
                                      </p:cBhvr>
                                      <p:tavLst>
                                        <p:tav tm="0">
                                          <p:val>
                                            <p:fltVal val="0"/>
                                          </p:val>
                                        </p:tav>
                                        <p:tav tm="100000">
                                          <p:val>
                                            <p:strVal val="#ppt_w"/>
                                          </p:val>
                                        </p:tav>
                                      </p:tavLst>
                                    </p:anim>
                                    <p:anim calcmode="lin" valueType="num">
                                      <p:cBhvr>
                                        <p:cTn id="33" dur="300" fill="hold"/>
                                        <p:tgtEl>
                                          <p:spTgt spid="14"/>
                                        </p:tgtEl>
                                        <p:attrNameLst>
                                          <p:attrName>ppt_h</p:attrName>
                                        </p:attrNameLst>
                                      </p:cBhvr>
                                      <p:tavLst>
                                        <p:tav tm="0">
                                          <p:val>
                                            <p:fltVal val="0"/>
                                          </p:val>
                                        </p:tav>
                                        <p:tav tm="100000">
                                          <p:val>
                                            <p:strVal val="#ppt_h"/>
                                          </p:val>
                                        </p:tav>
                                      </p:tavLst>
                                    </p:anim>
                                    <p:animEffect>
                                      <p:cBhvr>
                                        <p:cTn id="34" dur="300"/>
                                        <p:tgtEl>
                                          <p:spTgt spid="14"/>
                                        </p:tgtEl>
                                      </p:cBhvr>
                                    </p:animEffect>
                                  </p:childTnLst>
                                </p:cTn>
                              </p:par>
                            </p:childTnLst>
                          </p:cTn>
                        </p:par>
                        <p:par>
                          <p:cTn id="35" fill="hold">
                            <p:stCondLst>
                              <p:cond delay="1259"/>
                            </p:stCondLst>
                            <p:childTnLst>
                              <p:par>
                                <p:cTn id="36" presetID="42" presetClass="entr" presetSubtype="0" fill="hold" grpId="0"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p:cBhvr>
                                        <p:cTn id="38" dur="600"/>
                                        <p:tgtEl>
                                          <p:spTgt spid="28"/>
                                        </p:tgtEl>
                                      </p:cBhvr>
                                    </p:animEffect>
                                    <p:anim calcmode="lin" valueType="num">
                                      <p:cBhvr>
                                        <p:cTn id="39" dur="600" fill="hold"/>
                                        <p:tgtEl>
                                          <p:spTgt spid="28"/>
                                        </p:tgtEl>
                                        <p:attrNameLst>
                                          <p:attrName>ppt_x</p:attrName>
                                        </p:attrNameLst>
                                      </p:cBhvr>
                                      <p:tavLst>
                                        <p:tav tm="0">
                                          <p:val>
                                            <p:strVal val="#ppt_x"/>
                                          </p:val>
                                        </p:tav>
                                        <p:tav tm="100000">
                                          <p:val>
                                            <p:strVal val="#ppt_x"/>
                                          </p:val>
                                        </p:tav>
                                      </p:tavLst>
                                    </p:anim>
                                    <p:anim calcmode="lin" valueType="num">
                                      <p:cBhvr>
                                        <p:cTn id="40" dur="600" fill="hold"/>
                                        <p:tgtEl>
                                          <p:spTgt spid="28"/>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animEffect>
                                      <p:cBhvr>
                                        <p:cTn id="43" dur="600"/>
                                        <p:tgtEl>
                                          <p:spTgt spid="27"/>
                                        </p:tgtEl>
                                      </p:cBhvr>
                                    </p:animEffect>
                                    <p:anim calcmode="lin" valueType="num">
                                      <p:cBhvr>
                                        <p:cTn id="44" dur="600" fill="hold"/>
                                        <p:tgtEl>
                                          <p:spTgt spid="27"/>
                                        </p:tgtEl>
                                        <p:attrNameLst>
                                          <p:attrName>ppt_x</p:attrName>
                                        </p:attrNameLst>
                                      </p:cBhvr>
                                      <p:tavLst>
                                        <p:tav tm="0">
                                          <p:val>
                                            <p:strVal val="#ppt_x"/>
                                          </p:val>
                                        </p:tav>
                                        <p:tav tm="100000">
                                          <p:val>
                                            <p:strVal val="#ppt_x"/>
                                          </p:val>
                                        </p:tav>
                                      </p:tavLst>
                                    </p:anim>
                                    <p:anim calcmode="lin" valueType="num">
                                      <p:cBhvr>
                                        <p:cTn id="45" dur="600" fill="hold"/>
                                        <p:tgtEl>
                                          <p:spTgt spid="27"/>
                                        </p:tgtEl>
                                        <p:attrNameLst>
                                          <p:attrName>ppt_y</p:attrName>
                                        </p:attrNameLst>
                                      </p:cBhvr>
                                      <p:tavLst>
                                        <p:tav tm="0">
                                          <p:val>
                                            <p:strVal val="#ppt_y+.1"/>
                                          </p:val>
                                        </p:tav>
                                        <p:tav tm="100000">
                                          <p:val>
                                            <p:strVal val="#ppt_y"/>
                                          </p:val>
                                        </p:tav>
                                      </p:tavLst>
                                    </p:anim>
                                  </p:childTnLst>
                                </p:cTn>
                              </p:par>
                              <p:par>
                                <p:cTn id="46" presetID="47" presetClass="entr" presetSubtype="0"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p:cBhvr>
                                        <p:cTn id="48" dur="600"/>
                                        <p:tgtEl>
                                          <p:spTgt spid="17"/>
                                        </p:tgtEl>
                                      </p:cBhvr>
                                    </p:animEffect>
                                    <p:anim calcmode="lin" valueType="num">
                                      <p:cBhvr>
                                        <p:cTn id="49" dur="600" fill="hold"/>
                                        <p:tgtEl>
                                          <p:spTgt spid="17"/>
                                        </p:tgtEl>
                                        <p:attrNameLst>
                                          <p:attrName>ppt_x</p:attrName>
                                        </p:attrNameLst>
                                      </p:cBhvr>
                                      <p:tavLst>
                                        <p:tav tm="0">
                                          <p:val>
                                            <p:strVal val="#ppt_x"/>
                                          </p:val>
                                        </p:tav>
                                        <p:tav tm="100000">
                                          <p:val>
                                            <p:strVal val="#ppt_x"/>
                                          </p:val>
                                        </p:tav>
                                      </p:tavLst>
                                    </p:anim>
                                    <p:anim calcmode="lin" valueType="num">
                                      <p:cBhvr>
                                        <p:cTn id="50" dur="600" fill="hold"/>
                                        <p:tgtEl>
                                          <p:spTgt spid="17"/>
                                        </p:tgtEl>
                                        <p:attrNameLst>
                                          <p:attrName>ppt_y</p:attrName>
                                        </p:attrNameLst>
                                      </p:cBhvr>
                                      <p:tavLst>
                                        <p:tav tm="0">
                                          <p:val>
                                            <p:strVal val="#ppt_y-.1"/>
                                          </p:val>
                                        </p:tav>
                                        <p:tav tm="100000">
                                          <p:val>
                                            <p:strVal val="#ppt_y"/>
                                          </p:val>
                                        </p:tav>
                                      </p:tavLst>
                                    </p:anim>
                                  </p:childTnLst>
                                </p:cTn>
                              </p:par>
                              <p:par>
                                <p:cTn id="51" presetID="47" presetClass="entr" presetSubtype="0" fill="hold" grpId="0" nodeType="withEffect">
                                  <p:stCondLst>
                                    <p:cond delay="0"/>
                                  </p:stCondLst>
                                  <p:childTnLst>
                                    <p:set>
                                      <p:cBhvr>
                                        <p:cTn id="52" dur="1" fill="hold">
                                          <p:stCondLst>
                                            <p:cond delay="0"/>
                                          </p:stCondLst>
                                        </p:cTn>
                                        <p:tgtEl>
                                          <p:spTgt spid="42"/>
                                        </p:tgtEl>
                                        <p:attrNameLst>
                                          <p:attrName>style.visibility</p:attrName>
                                        </p:attrNameLst>
                                      </p:cBhvr>
                                      <p:to>
                                        <p:strVal val="visible"/>
                                      </p:to>
                                    </p:set>
                                    <p:animEffect>
                                      <p:cBhvr>
                                        <p:cTn id="53" dur="600"/>
                                        <p:tgtEl>
                                          <p:spTgt spid="42"/>
                                        </p:tgtEl>
                                      </p:cBhvr>
                                    </p:animEffect>
                                    <p:anim calcmode="lin" valueType="num">
                                      <p:cBhvr>
                                        <p:cTn id="54" dur="600" fill="hold"/>
                                        <p:tgtEl>
                                          <p:spTgt spid="42"/>
                                        </p:tgtEl>
                                        <p:attrNameLst>
                                          <p:attrName>ppt_x</p:attrName>
                                        </p:attrNameLst>
                                      </p:cBhvr>
                                      <p:tavLst>
                                        <p:tav tm="0">
                                          <p:val>
                                            <p:strVal val="#ppt_x"/>
                                          </p:val>
                                        </p:tav>
                                        <p:tav tm="100000">
                                          <p:val>
                                            <p:strVal val="#ppt_x"/>
                                          </p:val>
                                        </p:tav>
                                      </p:tavLst>
                                    </p:anim>
                                    <p:anim calcmode="lin" valueType="num">
                                      <p:cBhvr>
                                        <p:cTn id="55" dur="600" fill="hold"/>
                                        <p:tgtEl>
                                          <p:spTgt spid="42"/>
                                        </p:tgtEl>
                                        <p:attrNameLst>
                                          <p:attrName>ppt_y</p:attrName>
                                        </p:attrNameLst>
                                      </p:cBhvr>
                                      <p:tavLst>
                                        <p:tav tm="0">
                                          <p:val>
                                            <p:strVal val="#ppt_y-.1"/>
                                          </p:val>
                                        </p:tav>
                                        <p:tav tm="100000">
                                          <p:val>
                                            <p:strVal val="#ppt_y"/>
                                          </p:val>
                                        </p:tav>
                                      </p:tavLst>
                                    </p:anim>
                                  </p:childTnLst>
                                </p:cTn>
                              </p:par>
                            </p:childTnLst>
                          </p:cTn>
                        </p:par>
                        <p:par>
                          <p:cTn id="56" fill="hold">
                            <p:stCondLst>
                              <p:cond delay="2259"/>
                            </p:stCondLst>
                            <p:childTnLst>
                              <p:par>
                                <p:cTn id="57" presetID="10" presetClass="entr" presetSubtype="0" fill="hold" grpId="0" nodeType="afterEffect">
                                  <p:stCondLst>
                                    <p:cond delay="0"/>
                                  </p:stCondLst>
                                  <p:childTnLst>
                                    <p:set>
                                      <p:cBhvr>
                                        <p:cTn id="58" dur="1" fill="hold">
                                          <p:stCondLst>
                                            <p:cond delay="0"/>
                                          </p:stCondLst>
                                        </p:cTn>
                                        <p:tgtEl>
                                          <p:spTgt spid="30"/>
                                        </p:tgtEl>
                                        <p:attrNameLst>
                                          <p:attrName>style.visibility</p:attrName>
                                        </p:attrNameLst>
                                      </p:cBhvr>
                                      <p:to>
                                        <p:strVal val="visible"/>
                                      </p:to>
                                    </p:set>
                                    <p:anim calcmode="lin" valueType="num">
                                      <p:cBhvr>
                                        <p:cTn id="59" dur="300" fill="hold"/>
                                        <p:tgtEl>
                                          <p:spTgt spid="30"/>
                                        </p:tgtEl>
                                        <p:attrNameLst>
                                          <p:attrName>ppt_w</p:attrName>
                                        </p:attrNameLst>
                                      </p:cBhvr>
                                      <p:tavLst>
                                        <p:tav tm="0">
                                          <p:val>
                                            <p:fltVal val="0"/>
                                          </p:val>
                                        </p:tav>
                                        <p:tav tm="100000">
                                          <p:val>
                                            <p:strVal val="#ppt_w"/>
                                          </p:val>
                                        </p:tav>
                                      </p:tavLst>
                                    </p:anim>
                                    <p:anim calcmode="lin" valueType="num">
                                      <p:cBhvr>
                                        <p:cTn id="60" dur="300" fill="hold"/>
                                        <p:tgtEl>
                                          <p:spTgt spid="30"/>
                                        </p:tgtEl>
                                        <p:attrNameLst>
                                          <p:attrName>ppt_h</p:attrName>
                                        </p:attrNameLst>
                                      </p:cBhvr>
                                      <p:tavLst>
                                        <p:tav tm="0">
                                          <p:val>
                                            <p:fltVal val="0"/>
                                          </p:val>
                                        </p:tav>
                                        <p:tav tm="100000">
                                          <p:val>
                                            <p:strVal val="#ppt_h"/>
                                          </p:val>
                                        </p:tav>
                                      </p:tavLst>
                                    </p:anim>
                                    <p:animEffect>
                                      <p:cBhvr>
                                        <p:cTn id="61" dur="300"/>
                                        <p:tgtEl>
                                          <p:spTgt spid="30"/>
                                        </p:tgtEl>
                                      </p:cBhvr>
                                    </p:animEffect>
                                  </p:childTnLst>
                                </p:cTn>
                              </p:par>
                              <p:par>
                                <p:cTn id="62" presetID="10" presetClass="entr" presetSubtype="0" fill="hold" nodeType="withEffect">
                                  <p:stCondLst>
                                    <p:cond delay="0"/>
                                  </p:stCondLst>
                                  <p:childTnLst>
                                    <p:set>
                                      <p:cBhvr>
                                        <p:cTn id="63" dur="1" fill="hold">
                                          <p:stCondLst>
                                            <p:cond delay="0"/>
                                          </p:stCondLst>
                                        </p:cTn>
                                        <p:tgtEl>
                                          <p:spTgt spid="18"/>
                                        </p:tgtEl>
                                        <p:attrNameLst>
                                          <p:attrName>style.visibility</p:attrName>
                                        </p:attrNameLst>
                                      </p:cBhvr>
                                      <p:to>
                                        <p:strVal val="visible"/>
                                      </p:to>
                                    </p:set>
                                    <p:anim calcmode="lin" valueType="num">
                                      <p:cBhvr>
                                        <p:cTn id="64" dur="300" fill="hold"/>
                                        <p:tgtEl>
                                          <p:spTgt spid="18"/>
                                        </p:tgtEl>
                                        <p:attrNameLst>
                                          <p:attrName>ppt_w</p:attrName>
                                        </p:attrNameLst>
                                      </p:cBhvr>
                                      <p:tavLst>
                                        <p:tav tm="0">
                                          <p:val>
                                            <p:fltVal val="0"/>
                                          </p:val>
                                        </p:tav>
                                        <p:tav tm="100000">
                                          <p:val>
                                            <p:strVal val="#ppt_w"/>
                                          </p:val>
                                        </p:tav>
                                      </p:tavLst>
                                    </p:anim>
                                    <p:anim calcmode="lin" valueType="num">
                                      <p:cBhvr>
                                        <p:cTn id="65" dur="300" fill="hold"/>
                                        <p:tgtEl>
                                          <p:spTgt spid="18"/>
                                        </p:tgtEl>
                                        <p:attrNameLst>
                                          <p:attrName>ppt_h</p:attrName>
                                        </p:attrNameLst>
                                      </p:cBhvr>
                                      <p:tavLst>
                                        <p:tav tm="0">
                                          <p:val>
                                            <p:fltVal val="0"/>
                                          </p:val>
                                        </p:tav>
                                        <p:tav tm="100000">
                                          <p:val>
                                            <p:strVal val="#ppt_h"/>
                                          </p:val>
                                        </p:tav>
                                      </p:tavLst>
                                    </p:anim>
                                    <p:animEffect>
                                      <p:cBhvr>
                                        <p:cTn id="66" dur="300"/>
                                        <p:tgtEl>
                                          <p:spTgt spid="18"/>
                                        </p:tgtEl>
                                      </p:cBhvr>
                                    </p:animEffect>
                                  </p:childTnLst>
                                </p:cTn>
                              </p:par>
                            </p:childTnLst>
                          </p:cTn>
                        </p:par>
                        <p:par>
                          <p:cTn id="67" fill="hold">
                            <p:stCondLst>
                              <p:cond delay="2759"/>
                            </p:stCondLst>
                            <p:childTnLst>
                              <p:par>
                                <p:cTn id="68" presetID="47" presetClass="entr" presetSubtype="0" fill="hold" grpId="0" nodeType="afterEffect">
                                  <p:stCondLst>
                                    <p:cond delay="0"/>
                                  </p:stCondLst>
                                  <p:childTnLst>
                                    <p:set>
                                      <p:cBhvr>
                                        <p:cTn id="69" dur="1" fill="hold">
                                          <p:stCondLst>
                                            <p:cond delay="0"/>
                                          </p:stCondLst>
                                        </p:cTn>
                                        <p:tgtEl>
                                          <p:spTgt spid="37"/>
                                        </p:tgtEl>
                                        <p:attrNameLst>
                                          <p:attrName>style.visibility</p:attrName>
                                        </p:attrNameLst>
                                      </p:cBhvr>
                                      <p:to>
                                        <p:strVal val="visible"/>
                                      </p:to>
                                    </p:set>
                                    <p:animEffect>
                                      <p:cBhvr>
                                        <p:cTn id="70" dur="600"/>
                                        <p:tgtEl>
                                          <p:spTgt spid="37"/>
                                        </p:tgtEl>
                                      </p:cBhvr>
                                    </p:animEffect>
                                    <p:anim calcmode="lin" valueType="num">
                                      <p:cBhvr>
                                        <p:cTn id="71" dur="600" fill="hold"/>
                                        <p:tgtEl>
                                          <p:spTgt spid="37"/>
                                        </p:tgtEl>
                                        <p:attrNameLst>
                                          <p:attrName>ppt_x</p:attrName>
                                        </p:attrNameLst>
                                      </p:cBhvr>
                                      <p:tavLst>
                                        <p:tav tm="0">
                                          <p:val>
                                            <p:strVal val="#ppt_x"/>
                                          </p:val>
                                        </p:tav>
                                        <p:tav tm="100000">
                                          <p:val>
                                            <p:strVal val="#ppt_x"/>
                                          </p:val>
                                        </p:tav>
                                      </p:tavLst>
                                    </p:anim>
                                    <p:anim calcmode="lin" valueType="num">
                                      <p:cBhvr>
                                        <p:cTn id="72" dur="600" fill="hold"/>
                                        <p:tgtEl>
                                          <p:spTgt spid="37"/>
                                        </p:tgtEl>
                                        <p:attrNameLst>
                                          <p:attrName>ppt_y</p:attrName>
                                        </p:attrNameLst>
                                      </p:cBhvr>
                                      <p:tavLst>
                                        <p:tav tm="0">
                                          <p:val>
                                            <p:strVal val="#ppt_y-.1"/>
                                          </p:val>
                                        </p:tav>
                                        <p:tav tm="100000">
                                          <p:val>
                                            <p:strVal val="#ppt_y"/>
                                          </p:val>
                                        </p:tav>
                                      </p:tavLst>
                                    </p:anim>
                                  </p:childTnLst>
                                </p:cTn>
                              </p:par>
                              <p:par>
                                <p:cTn id="73" presetID="47" presetClass="entr" presetSubtype="0" fill="hold" grpId="0" nodeType="withEffect">
                                  <p:stCondLst>
                                    <p:cond delay="0"/>
                                  </p:stCondLst>
                                  <p:childTnLst>
                                    <p:set>
                                      <p:cBhvr>
                                        <p:cTn id="74" dur="1" fill="hold">
                                          <p:stCondLst>
                                            <p:cond delay="0"/>
                                          </p:stCondLst>
                                        </p:cTn>
                                        <p:tgtEl>
                                          <p:spTgt spid="36"/>
                                        </p:tgtEl>
                                        <p:attrNameLst>
                                          <p:attrName>style.visibility</p:attrName>
                                        </p:attrNameLst>
                                      </p:cBhvr>
                                      <p:to>
                                        <p:strVal val="visible"/>
                                      </p:to>
                                    </p:set>
                                    <p:animEffect>
                                      <p:cBhvr>
                                        <p:cTn id="75" dur="600"/>
                                        <p:tgtEl>
                                          <p:spTgt spid="36"/>
                                        </p:tgtEl>
                                      </p:cBhvr>
                                    </p:animEffect>
                                    <p:anim calcmode="lin" valueType="num">
                                      <p:cBhvr>
                                        <p:cTn id="76" dur="600" fill="hold"/>
                                        <p:tgtEl>
                                          <p:spTgt spid="36"/>
                                        </p:tgtEl>
                                        <p:attrNameLst>
                                          <p:attrName>ppt_x</p:attrName>
                                        </p:attrNameLst>
                                      </p:cBhvr>
                                      <p:tavLst>
                                        <p:tav tm="0">
                                          <p:val>
                                            <p:strVal val="#ppt_x"/>
                                          </p:val>
                                        </p:tav>
                                        <p:tav tm="100000">
                                          <p:val>
                                            <p:strVal val="#ppt_x"/>
                                          </p:val>
                                        </p:tav>
                                      </p:tavLst>
                                    </p:anim>
                                    <p:anim calcmode="lin" valueType="num">
                                      <p:cBhvr>
                                        <p:cTn id="77" dur="600" fill="hold"/>
                                        <p:tgtEl>
                                          <p:spTgt spid="36"/>
                                        </p:tgtEl>
                                        <p:attrNameLst>
                                          <p:attrName>ppt_y</p:attrName>
                                        </p:attrNameLst>
                                      </p:cBhvr>
                                      <p:tavLst>
                                        <p:tav tm="0">
                                          <p:val>
                                            <p:strVal val="#ppt_y-.1"/>
                                          </p:val>
                                        </p:tav>
                                        <p:tav tm="100000">
                                          <p:val>
                                            <p:strVal val="#ppt_y"/>
                                          </p:val>
                                        </p:tav>
                                      </p:tavLst>
                                    </p:anim>
                                  </p:childTnLst>
                                </p:cTn>
                              </p:par>
                              <p:par>
                                <p:cTn id="78" presetID="42" presetClass="entr" presetSubtype="0" fill="hold" grpId="0" nodeType="withEffect">
                                  <p:stCondLst>
                                    <p:cond delay="0"/>
                                  </p:stCondLst>
                                  <p:childTnLst>
                                    <p:set>
                                      <p:cBhvr>
                                        <p:cTn id="79" dur="1" fill="hold">
                                          <p:stCondLst>
                                            <p:cond delay="0"/>
                                          </p:stCondLst>
                                        </p:cTn>
                                        <p:tgtEl>
                                          <p:spTgt spid="21"/>
                                        </p:tgtEl>
                                        <p:attrNameLst>
                                          <p:attrName>style.visibility</p:attrName>
                                        </p:attrNameLst>
                                      </p:cBhvr>
                                      <p:to>
                                        <p:strVal val="visible"/>
                                      </p:to>
                                    </p:set>
                                    <p:animEffect>
                                      <p:cBhvr>
                                        <p:cTn id="80" dur="600"/>
                                        <p:tgtEl>
                                          <p:spTgt spid="21"/>
                                        </p:tgtEl>
                                      </p:cBhvr>
                                    </p:animEffect>
                                    <p:anim calcmode="lin" valueType="num">
                                      <p:cBhvr>
                                        <p:cTn id="81" dur="600" fill="hold"/>
                                        <p:tgtEl>
                                          <p:spTgt spid="21"/>
                                        </p:tgtEl>
                                        <p:attrNameLst>
                                          <p:attrName>ppt_x</p:attrName>
                                        </p:attrNameLst>
                                      </p:cBhvr>
                                      <p:tavLst>
                                        <p:tav tm="0">
                                          <p:val>
                                            <p:strVal val="#ppt_x"/>
                                          </p:val>
                                        </p:tav>
                                        <p:tav tm="100000">
                                          <p:val>
                                            <p:strVal val="#ppt_x"/>
                                          </p:val>
                                        </p:tav>
                                      </p:tavLst>
                                    </p:anim>
                                    <p:anim calcmode="lin" valueType="num">
                                      <p:cBhvr>
                                        <p:cTn id="82" dur="600" fill="hold"/>
                                        <p:tgtEl>
                                          <p:spTgt spid="21"/>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44"/>
                                        </p:tgtEl>
                                        <p:attrNameLst>
                                          <p:attrName>style.visibility</p:attrName>
                                        </p:attrNameLst>
                                      </p:cBhvr>
                                      <p:to>
                                        <p:strVal val="visible"/>
                                      </p:to>
                                    </p:set>
                                    <p:animEffect>
                                      <p:cBhvr>
                                        <p:cTn id="85" dur="600"/>
                                        <p:tgtEl>
                                          <p:spTgt spid="44"/>
                                        </p:tgtEl>
                                      </p:cBhvr>
                                    </p:animEffect>
                                    <p:anim calcmode="lin" valueType="num">
                                      <p:cBhvr>
                                        <p:cTn id="86" dur="600" fill="hold"/>
                                        <p:tgtEl>
                                          <p:spTgt spid="44"/>
                                        </p:tgtEl>
                                        <p:attrNameLst>
                                          <p:attrName>ppt_x</p:attrName>
                                        </p:attrNameLst>
                                      </p:cBhvr>
                                      <p:tavLst>
                                        <p:tav tm="0">
                                          <p:val>
                                            <p:strVal val="#ppt_x"/>
                                          </p:val>
                                        </p:tav>
                                        <p:tav tm="100000">
                                          <p:val>
                                            <p:strVal val="#ppt_x"/>
                                          </p:val>
                                        </p:tav>
                                      </p:tavLst>
                                    </p:anim>
                                    <p:anim calcmode="lin" valueType="num">
                                      <p:cBhvr>
                                        <p:cTn id="87" dur="600" fill="hold"/>
                                        <p:tgtEl>
                                          <p:spTgt spid="44"/>
                                        </p:tgtEl>
                                        <p:attrNameLst>
                                          <p:attrName>ppt_y</p:attrName>
                                        </p:attrNameLst>
                                      </p:cBhvr>
                                      <p:tavLst>
                                        <p:tav tm="0">
                                          <p:val>
                                            <p:strVal val="#ppt_y+.1"/>
                                          </p:val>
                                        </p:tav>
                                        <p:tav tm="100000">
                                          <p:val>
                                            <p:strVal val="#ppt_y"/>
                                          </p:val>
                                        </p:tav>
                                      </p:tavLst>
                                    </p:anim>
                                  </p:childTnLst>
                                </p:cTn>
                              </p:par>
                            </p:childTnLst>
                          </p:cTn>
                        </p:par>
                        <p:par>
                          <p:cTn id="88" fill="hold">
                            <p:stCondLst>
                              <p:cond delay="3759"/>
                            </p:stCondLst>
                            <p:childTnLst>
                              <p:par>
                                <p:cTn id="89" presetID="10" presetClass="entr" presetSubtype="0" fill="hold" grpId="0" nodeType="afterEffect">
                                  <p:stCondLst>
                                    <p:cond delay="0"/>
                                  </p:stCondLst>
                                  <p:childTnLst>
                                    <p:set>
                                      <p:cBhvr>
                                        <p:cTn id="90" dur="1" fill="hold">
                                          <p:stCondLst>
                                            <p:cond delay="0"/>
                                          </p:stCondLst>
                                        </p:cTn>
                                        <p:tgtEl>
                                          <p:spTgt spid="31"/>
                                        </p:tgtEl>
                                        <p:attrNameLst>
                                          <p:attrName>style.visibility</p:attrName>
                                        </p:attrNameLst>
                                      </p:cBhvr>
                                      <p:to>
                                        <p:strVal val="visible"/>
                                      </p:to>
                                    </p:set>
                                    <p:anim calcmode="lin" valueType="num">
                                      <p:cBhvr>
                                        <p:cTn id="91" dur="300" fill="hold"/>
                                        <p:tgtEl>
                                          <p:spTgt spid="31"/>
                                        </p:tgtEl>
                                        <p:attrNameLst>
                                          <p:attrName>ppt_w</p:attrName>
                                        </p:attrNameLst>
                                      </p:cBhvr>
                                      <p:tavLst>
                                        <p:tav tm="0">
                                          <p:val>
                                            <p:fltVal val="0"/>
                                          </p:val>
                                        </p:tav>
                                        <p:tav tm="100000">
                                          <p:val>
                                            <p:strVal val="#ppt_w"/>
                                          </p:val>
                                        </p:tav>
                                      </p:tavLst>
                                    </p:anim>
                                    <p:anim calcmode="lin" valueType="num">
                                      <p:cBhvr>
                                        <p:cTn id="92" dur="300" fill="hold"/>
                                        <p:tgtEl>
                                          <p:spTgt spid="31"/>
                                        </p:tgtEl>
                                        <p:attrNameLst>
                                          <p:attrName>ppt_h</p:attrName>
                                        </p:attrNameLst>
                                      </p:cBhvr>
                                      <p:tavLst>
                                        <p:tav tm="0">
                                          <p:val>
                                            <p:fltVal val="0"/>
                                          </p:val>
                                        </p:tav>
                                        <p:tav tm="100000">
                                          <p:val>
                                            <p:strVal val="#ppt_h"/>
                                          </p:val>
                                        </p:tav>
                                      </p:tavLst>
                                    </p:anim>
                                    <p:animEffect>
                                      <p:cBhvr>
                                        <p:cTn id="93" dur="300"/>
                                        <p:tgtEl>
                                          <p:spTgt spid="31"/>
                                        </p:tgtEl>
                                      </p:cBhvr>
                                    </p:animEffect>
                                  </p:childTnLst>
                                </p:cTn>
                              </p:par>
                              <p:par>
                                <p:cTn id="94" presetID="10" presetClass="entr" presetSubtype="0" fill="hold" nodeType="withEffect">
                                  <p:stCondLst>
                                    <p:cond delay="0"/>
                                  </p:stCondLst>
                                  <p:childTnLst>
                                    <p:set>
                                      <p:cBhvr>
                                        <p:cTn id="95" dur="1" fill="hold">
                                          <p:stCondLst>
                                            <p:cond delay="0"/>
                                          </p:stCondLst>
                                        </p:cTn>
                                        <p:tgtEl>
                                          <p:spTgt spid="22"/>
                                        </p:tgtEl>
                                        <p:attrNameLst>
                                          <p:attrName>style.visibility</p:attrName>
                                        </p:attrNameLst>
                                      </p:cBhvr>
                                      <p:to>
                                        <p:strVal val="visible"/>
                                      </p:to>
                                    </p:set>
                                    <p:anim calcmode="lin" valueType="num">
                                      <p:cBhvr>
                                        <p:cTn id="96" dur="300" fill="hold"/>
                                        <p:tgtEl>
                                          <p:spTgt spid="22"/>
                                        </p:tgtEl>
                                        <p:attrNameLst>
                                          <p:attrName>ppt_w</p:attrName>
                                        </p:attrNameLst>
                                      </p:cBhvr>
                                      <p:tavLst>
                                        <p:tav tm="0">
                                          <p:val>
                                            <p:fltVal val="0"/>
                                          </p:val>
                                        </p:tav>
                                        <p:tav tm="100000">
                                          <p:val>
                                            <p:strVal val="#ppt_w"/>
                                          </p:val>
                                        </p:tav>
                                      </p:tavLst>
                                    </p:anim>
                                    <p:anim calcmode="lin" valueType="num">
                                      <p:cBhvr>
                                        <p:cTn id="97" dur="300" fill="hold"/>
                                        <p:tgtEl>
                                          <p:spTgt spid="22"/>
                                        </p:tgtEl>
                                        <p:attrNameLst>
                                          <p:attrName>ppt_h</p:attrName>
                                        </p:attrNameLst>
                                      </p:cBhvr>
                                      <p:tavLst>
                                        <p:tav tm="0">
                                          <p:val>
                                            <p:fltVal val="0"/>
                                          </p:val>
                                        </p:tav>
                                        <p:tav tm="100000">
                                          <p:val>
                                            <p:strVal val="#ppt_h"/>
                                          </p:val>
                                        </p:tav>
                                      </p:tavLst>
                                    </p:anim>
                                    <p:animEffect>
                                      <p:cBhvr>
                                        <p:cTn id="98" dur="300"/>
                                        <p:tgtEl>
                                          <p:spTgt spid="22"/>
                                        </p:tgtEl>
                                      </p:cBhvr>
                                    </p:animEffect>
                                  </p:childTnLst>
                                </p:cTn>
                              </p:par>
                            </p:childTnLst>
                          </p:cTn>
                        </p:par>
                        <p:par>
                          <p:cTn id="99" fill="hold">
                            <p:stCondLst>
                              <p:cond delay="4259"/>
                            </p:stCondLst>
                            <p:childTnLst>
                              <p:par>
                                <p:cTn id="100" presetID="42" presetClass="entr" presetSubtype="0" fill="hold" grpId="0" nodeType="afterEffect">
                                  <p:stCondLst>
                                    <p:cond delay="0"/>
                                  </p:stCondLst>
                                  <p:childTnLst>
                                    <p:set>
                                      <p:cBhvr>
                                        <p:cTn id="101" dur="1" fill="hold">
                                          <p:stCondLst>
                                            <p:cond delay="0"/>
                                          </p:stCondLst>
                                        </p:cTn>
                                        <p:tgtEl>
                                          <p:spTgt spid="39"/>
                                        </p:tgtEl>
                                        <p:attrNameLst>
                                          <p:attrName>style.visibility</p:attrName>
                                        </p:attrNameLst>
                                      </p:cBhvr>
                                      <p:to>
                                        <p:strVal val="visible"/>
                                      </p:to>
                                    </p:set>
                                    <p:animEffect>
                                      <p:cBhvr>
                                        <p:cTn id="102" dur="600"/>
                                        <p:tgtEl>
                                          <p:spTgt spid="39"/>
                                        </p:tgtEl>
                                      </p:cBhvr>
                                    </p:animEffect>
                                    <p:anim calcmode="lin" valueType="num">
                                      <p:cBhvr>
                                        <p:cTn id="103" dur="600" fill="hold"/>
                                        <p:tgtEl>
                                          <p:spTgt spid="39"/>
                                        </p:tgtEl>
                                        <p:attrNameLst>
                                          <p:attrName>ppt_x</p:attrName>
                                        </p:attrNameLst>
                                      </p:cBhvr>
                                      <p:tavLst>
                                        <p:tav tm="0">
                                          <p:val>
                                            <p:strVal val="#ppt_x"/>
                                          </p:val>
                                        </p:tav>
                                        <p:tav tm="100000">
                                          <p:val>
                                            <p:strVal val="#ppt_x"/>
                                          </p:val>
                                        </p:tav>
                                      </p:tavLst>
                                    </p:anim>
                                    <p:anim calcmode="lin" valueType="num">
                                      <p:cBhvr>
                                        <p:cTn id="104" dur="600" fill="hold"/>
                                        <p:tgtEl>
                                          <p:spTgt spid="39"/>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38"/>
                                        </p:tgtEl>
                                        <p:attrNameLst>
                                          <p:attrName>style.visibility</p:attrName>
                                        </p:attrNameLst>
                                      </p:cBhvr>
                                      <p:to>
                                        <p:strVal val="visible"/>
                                      </p:to>
                                    </p:set>
                                    <p:animEffect>
                                      <p:cBhvr>
                                        <p:cTn id="107" dur="600"/>
                                        <p:tgtEl>
                                          <p:spTgt spid="38"/>
                                        </p:tgtEl>
                                      </p:cBhvr>
                                    </p:animEffect>
                                    <p:anim calcmode="lin" valueType="num">
                                      <p:cBhvr>
                                        <p:cTn id="108" dur="600" fill="hold"/>
                                        <p:tgtEl>
                                          <p:spTgt spid="38"/>
                                        </p:tgtEl>
                                        <p:attrNameLst>
                                          <p:attrName>ppt_x</p:attrName>
                                        </p:attrNameLst>
                                      </p:cBhvr>
                                      <p:tavLst>
                                        <p:tav tm="0">
                                          <p:val>
                                            <p:strVal val="#ppt_x"/>
                                          </p:val>
                                        </p:tav>
                                        <p:tav tm="100000">
                                          <p:val>
                                            <p:strVal val="#ppt_x"/>
                                          </p:val>
                                        </p:tav>
                                      </p:tavLst>
                                    </p:anim>
                                    <p:anim calcmode="lin" valueType="num">
                                      <p:cBhvr>
                                        <p:cTn id="109" dur="600" fill="hold"/>
                                        <p:tgtEl>
                                          <p:spTgt spid="38"/>
                                        </p:tgtEl>
                                        <p:attrNameLst>
                                          <p:attrName>ppt_y</p:attrName>
                                        </p:attrNameLst>
                                      </p:cBhvr>
                                      <p:tavLst>
                                        <p:tav tm="0">
                                          <p:val>
                                            <p:strVal val="#ppt_y+.1"/>
                                          </p:val>
                                        </p:tav>
                                        <p:tav tm="100000">
                                          <p:val>
                                            <p:strVal val="#ppt_y"/>
                                          </p:val>
                                        </p:tav>
                                      </p:tavLst>
                                    </p:anim>
                                  </p:childTnLst>
                                </p:cTn>
                              </p:par>
                              <p:par>
                                <p:cTn id="110" presetID="47" presetClass="entr" presetSubtype="0" fill="hold" grpId="0" nodeType="withEffect">
                                  <p:stCondLst>
                                    <p:cond delay="0"/>
                                  </p:stCondLst>
                                  <p:childTnLst>
                                    <p:set>
                                      <p:cBhvr>
                                        <p:cTn id="111" dur="1" fill="hold">
                                          <p:stCondLst>
                                            <p:cond delay="0"/>
                                          </p:stCondLst>
                                        </p:cTn>
                                        <p:tgtEl>
                                          <p:spTgt spid="25"/>
                                        </p:tgtEl>
                                        <p:attrNameLst>
                                          <p:attrName>style.visibility</p:attrName>
                                        </p:attrNameLst>
                                      </p:cBhvr>
                                      <p:to>
                                        <p:strVal val="visible"/>
                                      </p:to>
                                    </p:set>
                                    <p:animEffect>
                                      <p:cBhvr>
                                        <p:cTn id="112" dur="600"/>
                                        <p:tgtEl>
                                          <p:spTgt spid="25"/>
                                        </p:tgtEl>
                                      </p:cBhvr>
                                    </p:animEffect>
                                    <p:anim calcmode="lin" valueType="num">
                                      <p:cBhvr>
                                        <p:cTn id="113" dur="600" fill="hold"/>
                                        <p:tgtEl>
                                          <p:spTgt spid="25"/>
                                        </p:tgtEl>
                                        <p:attrNameLst>
                                          <p:attrName>ppt_x</p:attrName>
                                        </p:attrNameLst>
                                      </p:cBhvr>
                                      <p:tavLst>
                                        <p:tav tm="0">
                                          <p:val>
                                            <p:strVal val="#ppt_x"/>
                                          </p:val>
                                        </p:tav>
                                        <p:tav tm="100000">
                                          <p:val>
                                            <p:strVal val="#ppt_x"/>
                                          </p:val>
                                        </p:tav>
                                      </p:tavLst>
                                    </p:anim>
                                    <p:anim calcmode="lin" valueType="num">
                                      <p:cBhvr>
                                        <p:cTn id="114" dur="600" fill="hold"/>
                                        <p:tgtEl>
                                          <p:spTgt spid="25"/>
                                        </p:tgtEl>
                                        <p:attrNameLst>
                                          <p:attrName>ppt_y</p:attrName>
                                        </p:attrNameLst>
                                      </p:cBhvr>
                                      <p:tavLst>
                                        <p:tav tm="0">
                                          <p:val>
                                            <p:strVal val="#ppt_y-.1"/>
                                          </p:val>
                                        </p:tav>
                                        <p:tav tm="100000">
                                          <p:val>
                                            <p:strVal val="#ppt_y"/>
                                          </p:val>
                                        </p:tav>
                                      </p:tavLst>
                                    </p:anim>
                                  </p:childTnLst>
                                </p:cTn>
                              </p:par>
                              <p:par>
                                <p:cTn id="115" presetID="47" presetClass="entr" presetSubtype="0" fill="hold" grpId="0" nodeType="withEffect">
                                  <p:stCondLst>
                                    <p:cond delay="0"/>
                                  </p:stCondLst>
                                  <p:childTnLst>
                                    <p:set>
                                      <p:cBhvr>
                                        <p:cTn id="116" dur="1" fill="hold">
                                          <p:stCondLst>
                                            <p:cond delay="0"/>
                                          </p:stCondLst>
                                        </p:cTn>
                                        <p:tgtEl>
                                          <p:spTgt spid="43"/>
                                        </p:tgtEl>
                                        <p:attrNameLst>
                                          <p:attrName>style.visibility</p:attrName>
                                        </p:attrNameLst>
                                      </p:cBhvr>
                                      <p:to>
                                        <p:strVal val="visible"/>
                                      </p:to>
                                    </p:set>
                                    <p:animEffect>
                                      <p:cBhvr>
                                        <p:cTn id="117" dur="600"/>
                                        <p:tgtEl>
                                          <p:spTgt spid="43"/>
                                        </p:tgtEl>
                                      </p:cBhvr>
                                    </p:animEffect>
                                    <p:anim calcmode="lin" valueType="num">
                                      <p:cBhvr>
                                        <p:cTn id="118" dur="600" fill="hold"/>
                                        <p:tgtEl>
                                          <p:spTgt spid="43"/>
                                        </p:tgtEl>
                                        <p:attrNameLst>
                                          <p:attrName>ppt_x</p:attrName>
                                        </p:attrNameLst>
                                      </p:cBhvr>
                                      <p:tavLst>
                                        <p:tav tm="0">
                                          <p:val>
                                            <p:strVal val="#ppt_x"/>
                                          </p:val>
                                        </p:tav>
                                        <p:tav tm="100000">
                                          <p:val>
                                            <p:strVal val="#ppt_x"/>
                                          </p:val>
                                        </p:tav>
                                      </p:tavLst>
                                    </p:anim>
                                    <p:anim calcmode="lin" valueType="num">
                                      <p:cBhvr>
                                        <p:cTn id="119" dur="600" fill="hold"/>
                                        <p:tgtEl>
                                          <p:spTgt spid="43"/>
                                        </p:tgtEl>
                                        <p:attrNameLst>
                                          <p:attrName>ppt_y</p:attrName>
                                        </p:attrNameLst>
                                      </p:cBhvr>
                                      <p:tavLst>
                                        <p:tav tm="0">
                                          <p:val>
                                            <p:strVal val="#ppt_y-.1"/>
                                          </p:val>
                                        </p:tav>
                                        <p:tav tm="100000">
                                          <p:val>
                                            <p:strVal val="#ppt_y"/>
                                          </p:val>
                                        </p:tav>
                                      </p:tavLst>
                                    </p:anim>
                                  </p:childTnLst>
                                </p:cTn>
                              </p:par>
                            </p:childTnLst>
                          </p:cTn>
                        </p:par>
                        <p:par>
                          <p:cTn id="120" fill="hold">
                            <p:stCondLst>
                              <p:cond delay="5259"/>
                            </p:stCondLst>
                            <p:childTnLst>
                              <p:par>
                                <p:cTn id="121" presetID="10" presetClass="entr" presetSubtype="0" fill="hold" grpId="0" nodeType="afterEffect">
                                  <p:stCondLst>
                                    <p:cond delay="0"/>
                                  </p:stCondLst>
                                  <p:childTnLst>
                                    <p:set>
                                      <p:cBhvr>
                                        <p:cTn id="122" dur="1" fill="hold">
                                          <p:stCondLst>
                                            <p:cond delay="0"/>
                                          </p:stCondLst>
                                        </p:cTn>
                                        <p:tgtEl>
                                          <p:spTgt spid="35"/>
                                        </p:tgtEl>
                                        <p:attrNameLst>
                                          <p:attrName>style.visibility</p:attrName>
                                        </p:attrNameLst>
                                      </p:cBhvr>
                                      <p:to>
                                        <p:strVal val="visible"/>
                                      </p:to>
                                    </p:set>
                                    <p:anim calcmode="lin" valueType="num">
                                      <p:cBhvr>
                                        <p:cTn id="123" dur="300" fill="hold"/>
                                        <p:tgtEl>
                                          <p:spTgt spid="35"/>
                                        </p:tgtEl>
                                        <p:attrNameLst>
                                          <p:attrName>ppt_w</p:attrName>
                                        </p:attrNameLst>
                                      </p:cBhvr>
                                      <p:tavLst>
                                        <p:tav tm="0">
                                          <p:val>
                                            <p:fltVal val="0"/>
                                          </p:val>
                                        </p:tav>
                                        <p:tav tm="100000">
                                          <p:val>
                                            <p:strVal val="#ppt_w"/>
                                          </p:val>
                                        </p:tav>
                                      </p:tavLst>
                                    </p:anim>
                                    <p:anim calcmode="lin" valueType="num">
                                      <p:cBhvr>
                                        <p:cTn id="124" dur="300" fill="hold"/>
                                        <p:tgtEl>
                                          <p:spTgt spid="35"/>
                                        </p:tgtEl>
                                        <p:attrNameLst>
                                          <p:attrName>ppt_h</p:attrName>
                                        </p:attrNameLst>
                                      </p:cBhvr>
                                      <p:tavLst>
                                        <p:tav tm="0">
                                          <p:val>
                                            <p:fltVal val="0"/>
                                          </p:val>
                                        </p:tav>
                                        <p:tav tm="100000">
                                          <p:val>
                                            <p:strVal val="#ppt_h"/>
                                          </p:val>
                                        </p:tav>
                                      </p:tavLst>
                                    </p:anim>
                                    <p:animEffect>
                                      <p:cBhvr>
                                        <p:cTn id="125" dur="300"/>
                                        <p:tgtEl>
                                          <p:spTgt spid="35"/>
                                        </p:tgtEl>
                                      </p:cBhvr>
                                    </p:animEffect>
                                  </p:childTnLst>
                                </p:cTn>
                              </p:par>
                              <p:par>
                                <p:cTn id="126" presetID="10" presetClass="entr" presetSubtype="0" fill="hold" nodeType="withEffect">
                                  <p:stCondLst>
                                    <p:cond delay="0"/>
                                  </p:stCondLst>
                                  <p:childTnLst>
                                    <p:set>
                                      <p:cBhvr>
                                        <p:cTn id="127" dur="1" fill="hold">
                                          <p:stCondLst>
                                            <p:cond delay="0"/>
                                          </p:stCondLst>
                                        </p:cTn>
                                        <p:tgtEl>
                                          <p:spTgt spid="32"/>
                                        </p:tgtEl>
                                        <p:attrNameLst>
                                          <p:attrName>style.visibility</p:attrName>
                                        </p:attrNameLst>
                                      </p:cBhvr>
                                      <p:to>
                                        <p:strVal val="visible"/>
                                      </p:to>
                                    </p:set>
                                    <p:anim calcmode="lin" valueType="num">
                                      <p:cBhvr>
                                        <p:cTn id="128" dur="300" fill="hold"/>
                                        <p:tgtEl>
                                          <p:spTgt spid="32"/>
                                        </p:tgtEl>
                                        <p:attrNameLst>
                                          <p:attrName>ppt_w</p:attrName>
                                        </p:attrNameLst>
                                      </p:cBhvr>
                                      <p:tavLst>
                                        <p:tav tm="0">
                                          <p:val>
                                            <p:fltVal val="0"/>
                                          </p:val>
                                        </p:tav>
                                        <p:tav tm="100000">
                                          <p:val>
                                            <p:strVal val="#ppt_w"/>
                                          </p:val>
                                        </p:tav>
                                      </p:tavLst>
                                    </p:anim>
                                    <p:anim calcmode="lin" valueType="num">
                                      <p:cBhvr>
                                        <p:cTn id="129" dur="300" fill="hold"/>
                                        <p:tgtEl>
                                          <p:spTgt spid="32"/>
                                        </p:tgtEl>
                                        <p:attrNameLst>
                                          <p:attrName>ppt_h</p:attrName>
                                        </p:attrNameLst>
                                      </p:cBhvr>
                                      <p:tavLst>
                                        <p:tav tm="0">
                                          <p:val>
                                            <p:fltVal val="0"/>
                                          </p:val>
                                        </p:tav>
                                        <p:tav tm="100000">
                                          <p:val>
                                            <p:strVal val="#ppt_h"/>
                                          </p:val>
                                        </p:tav>
                                      </p:tavLst>
                                    </p:anim>
                                    <p:animEffect>
                                      <p:cBhvr>
                                        <p:cTn id="130" dur="300"/>
                                        <p:tgtEl>
                                          <p:spTgt spid="32"/>
                                        </p:tgtEl>
                                      </p:cBhvr>
                                    </p:animEffect>
                                  </p:childTnLst>
                                </p:cTn>
                              </p:par>
                            </p:childTnLst>
                          </p:cTn>
                        </p:par>
                        <p:par>
                          <p:cTn id="131" fill="hold">
                            <p:stCondLst>
                              <p:cond delay="5759"/>
                            </p:stCondLst>
                            <p:childTnLst>
                              <p:par>
                                <p:cTn id="132" presetID="47" presetClass="entr" presetSubtype="0" fill="hold" grpId="0" nodeType="afterEffect">
                                  <p:stCondLst>
                                    <p:cond delay="0"/>
                                  </p:stCondLst>
                                  <p:childTnLst>
                                    <p:set>
                                      <p:cBhvr>
                                        <p:cTn id="133" dur="1" fill="hold">
                                          <p:stCondLst>
                                            <p:cond delay="0"/>
                                          </p:stCondLst>
                                        </p:cTn>
                                        <p:tgtEl>
                                          <p:spTgt spid="41"/>
                                        </p:tgtEl>
                                        <p:attrNameLst>
                                          <p:attrName>style.visibility</p:attrName>
                                        </p:attrNameLst>
                                      </p:cBhvr>
                                      <p:to>
                                        <p:strVal val="visible"/>
                                      </p:to>
                                    </p:set>
                                    <p:animEffect>
                                      <p:cBhvr>
                                        <p:cTn id="134" dur="600"/>
                                        <p:tgtEl>
                                          <p:spTgt spid="41"/>
                                        </p:tgtEl>
                                      </p:cBhvr>
                                    </p:animEffect>
                                    <p:anim calcmode="lin" valueType="num">
                                      <p:cBhvr>
                                        <p:cTn id="135" dur="600" fill="hold"/>
                                        <p:tgtEl>
                                          <p:spTgt spid="41"/>
                                        </p:tgtEl>
                                        <p:attrNameLst>
                                          <p:attrName>ppt_x</p:attrName>
                                        </p:attrNameLst>
                                      </p:cBhvr>
                                      <p:tavLst>
                                        <p:tav tm="0">
                                          <p:val>
                                            <p:strVal val="#ppt_x"/>
                                          </p:val>
                                        </p:tav>
                                        <p:tav tm="100000">
                                          <p:val>
                                            <p:strVal val="#ppt_x"/>
                                          </p:val>
                                        </p:tav>
                                      </p:tavLst>
                                    </p:anim>
                                    <p:anim calcmode="lin" valueType="num">
                                      <p:cBhvr>
                                        <p:cTn id="136" dur="600" fill="hold"/>
                                        <p:tgtEl>
                                          <p:spTgt spid="41"/>
                                        </p:tgtEl>
                                        <p:attrNameLst>
                                          <p:attrName>ppt_y</p:attrName>
                                        </p:attrNameLst>
                                      </p:cBhvr>
                                      <p:tavLst>
                                        <p:tav tm="0">
                                          <p:val>
                                            <p:strVal val="#ppt_y-.1"/>
                                          </p:val>
                                        </p:tav>
                                        <p:tav tm="100000">
                                          <p:val>
                                            <p:strVal val="#ppt_y"/>
                                          </p:val>
                                        </p:tav>
                                      </p:tavLst>
                                    </p:anim>
                                  </p:childTnLst>
                                </p:cTn>
                              </p:par>
                              <p:par>
                                <p:cTn id="137" presetID="47" presetClass="entr" presetSubtype="0" fill="hold" grpId="0" nodeType="withEffect">
                                  <p:stCondLst>
                                    <p:cond delay="0"/>
                                  </p:stCondLst>
                                  <p:childTnLst>
                                    <p:set>
                                      <p:cBhvr>
                                        <p:cTn id="138" dur="1" fill="hold">
                                          <p:stCondLst>
                                            <p:cond delay="0"/>
                                          </p:stCondLst>
                                        </p:cTn>
                                        <p:tgtEl>
                                          <p:spTgt spid="40"/>
                                        </p:tgtEl>
                                        <p:attrNameLst>
                                          <p:attrName>style.visibility</p:attrName>
                                        </p:attrNameLst>
                                      </p:cBhvr>
                                      <p:to>
                                        <p:strVal val="visible"/>
                                      </p:to>
                                    </p:set>
                                    <p:animEffect>
                                      <p:cBhvr>
                                        <p:cTn id="139" dur="600"/>
                                        <p:tgtEl>
                                          <p:spTgt spid="40"/>
                                        </p:tgtEl>
                                      </p:cBhvr>
                                    </p:animEffect>
                                    <p:anim calcmode="lin" valueType="num">
                                      <p:cBhvr>
                                        <p:cTn id="140" dur="600" fill="hold"/>
                                        <p:tgtEl>
                                          <p:spTgt spid="40"/>
                                        </p:tgtEl>
                                        <p:attrNameLst>
                                          <p:attrName>ppt_x</p:attrName>
                                        </p:attrNameLst>
                                      </p:cBhvr>
                                      <p:tavLst>
                                        <p:tav tm="0">
                                          <p:val>
                                            <p:strVal val="#ppt_x"/>
                                          </p:val>
                                        </p:tav>
                                        <p:tav tm="100000">
                                          <p:val>
                                            <p:strVal val="#ppt_x"/>
                                          </p:val>
                                        </p:tav>
                                      </p:tavLst>
                                    </p:anim>
                                    <p:anim calcmode="lin" valueType="num">
                                      <p:cBhvr>
                                        <p:cTn id="141" dur="600" fill="hold"/>
                                        <p:tgtEl>
                                          <p:spTgt spid="40"/>
                                        </p:tgtEl>
                                        <p:attrNameLst>
                                          <p:attrName>ppt_y</p:attrName>
                                        </p:attrNameLst>
                                      </p:cBhvr>
                                      <p:tavLst>
                                        <p:tav tm="0">
                                          <p:val>
                                            <p:strVal val="#ppt_y-.1"/>
                                          </p:val>
                                        </p:tav>
                                        <p:tav tm="100000">
                                          <p:val>
                                            <p:strVal val="#ppt_y"/>
                                          </p:val>
                                        </p:tav>
                                      </p:tavLst>
                                    </p:anim>
                                  </p:childTnLst>
                                </p:cTn>
                              </p:par>
                              <p:par>
                                <p:cTn id="142" presetID="42" presetClass="entr" presetSubtype="0" fill="hold" grpId="0" nodeType="withEffect">
                                  <p:stCondLst>
                                    <p:cond delay="0"/>
                                  </p:stCondLst>
                                  <p:childTnLst>
                                    <p:set>
                                      <p:cBhvr>
                                        <p:cTn id="143" dur="1" fill="hold">
                                          <p:stCondLst>
                                            <p:cond delay="0"/>
                                          </p:stCondLst>
                                        </p:cTn>
                                        <p:tgtEl>
                                          <p:spTgt spid="26"/>
                                        </p:tgtEl>
                                        <p:attrNameLst>
                                          <p:attrName>style.visibility</p:attrName>
                                        </p:attrNameLst>
                                      </p:cBhvr>
                                      <p:to>
                                        <p:strVal val="visible"/>
                                      </p:to>
                                    </p:set>
                                    <p:animEffect>
                                      <p:cBhvr>
                                        <p:cTn id="144" dur="600"/>
                                        <p:tgtEl>
                                          <p:spTgt spid="26"/>
                                        </p:tgtEl>
                                      </p:cBhvr>
                                    </p:animEffect>
                                    <p:anim calcmode="lin" valueType="num">
                                      <p:cBhvr>
                                        <p:cTn id="145" dur="600" fill="hold"/>
                                        <p:tgtEl>
                                          <p:spTgt spid="26"/>
                                        </p:tgtEl>
                                        <p:attrNameLst>
                                          <p:attrName>ppt_x</p:attrName>
                                        </p:attrNameLst>
                                      </p:cBhvr>
                                      <p:tavLst>
                                        <p:tav tm="0">
                                          <p:val>
                                            <p:strVal val="#ppt_x"/>
                                          </p:val>
                                        </p:tav>
                                        <p:tav tm="100000">
                                          <p:val>
                                            <p:strVal val="#ppt_x"/>
                                          </p:val>
                                        </p:tav>
                                      </p:tavLst>
                                    </p:anim>
                                    <p:anim calcmode="lin" valueType="num">
                                      <p:cBhvr>
                                        <p:cTn id="146" dur="600" fill="hold"/>
                                        <p:tgtEl>
                                          <p:spTgt spid="26"/>
                                        </p:tgtEl>
                                        <p:attrNameLst>
                                          <p:attrName>ppt_y</p:attrName>
                                        </p:attrNameLst>
                                      </p:cBhvr>
                                      <p:tavLst>
                                        <p:tav tm="0">
                                          <p:val>
                                            <p:strVal val="#ppt_y+.1"/>
                                          </p:val>
                                        </p:tav>
                                        <p:tav tm="100000">
                                          <p:val>
                                            <p:strVal val="#ppt_y"/>
                                          </p:val>
                                        </p:tav>
                                      </p:tavLst>
                                    </p:anim>
                                  </p:childTnLst>
                                </p:cTn>
                              </p:par>
                              <p:par>
                                <p:cTn id="147" presetID="42" presetClass="entr" presetSubtype="0" fill="hold" grpId="0" nodeType="withEffect">
                                  <p:stCondLst>
                                    <p:cond delay="0"/>
                                  </p:stCondLst>
                                  <p:childTnLst>
                                    <p:set>
                                      <p:cBhvr>
                                        <p:cTn id="148" dur="1" fill="hold">
                                          <p:stCondLst>
                                            <p:cond delay="0"/>
                                          </p:stCondLst>
                                        </p:cTn>
                                        <p:tgtEl>
                                          <p:spTgt spid="45"/>
                                        </p:tgtEl>
                                        <p:attrNameLst>
                                          <p:attrName>style.visibility</p:attrName>
                                        </p:attrNameLst>
                                      </p:cBhvr>
                                      <p:to>
                                        <p:strVal val="visible"/>
                                      </p:to>
                                    </p:set>
                                    <p:animEffect>
                                      <p:cBhvr>
                                        <p:cTn id="149" dur="600"/>
                                        <p:tgtEl>
                                          <p:spTgt spid="45"/>
                                        </p:tgtEl>
                                      </p:cBhvr>
                                    </p:animEffect>
                                    <p:anim calcmode="lin" valueType="num">
                                      <p:cBhvr>
                                        <p:cTn id="150" dur="600" fill="hold"/>
                                        <p:tgtEl>
                                          <p:spTgt spid="45"/>
                                        </p:tgtEl>
                                        <p:attrNameLst>
                                          <p:attrName>ppt_x</p:attrName>
                                        </p:attrNameLst>
                                      </p:cBhvr>
                                      <p:tavLst>
                                        <p:tav tm="0">
                                          <p:val>
                                            <p:strVal val="#ppt_x"/>
                                          </p:val>
                                        </p:tav>
                                        <p:tav tm="100000">
                                          <p:val>
                                            <p:strVal val="#ppt_x"/>
                                          </p:val>
                                        </p:tav>
                                      </p:tavLst>
                                    </p:anim>
                                    <p:anim calcmode="lin" valueType="num">
                                      <p:cBhvr>
                                        <p:cTn id="151" dur="6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7" grpId="0" bldLvl="0" animBg="1" autoUpdateAnimBg="0"/>
      <p:bldP spid="21" grpId="0" bldLvl="0" animBg="1" autoUpdateAnimBg="0"/>
      <p:bldP spid="25" grpId="0" bldLvl="0" animBg="1" autoUpdateAnimBg="0"/>
      <p:bldP spid="26" grpId="0" bldLvl="0" animBg="1" autoUpdateAnimBg="0"/>
      <p:bldP spid="27" grpId="0" bldLvl="0" autoUpdateAnimBg="0"/>
      <p:bldP spid="28" grpId="0" bldLvl="0" autoUpdateAnimBg="0"/>
      <p:bldP spid="29" grpId="0" bldLvl="0" autoUpdateAnimBg="0"/>
      <p:bldP spid="30" grpId="0" bldLvl="0" autoUpdateAnimBg="0"/>
      <p:bldP spid="31" grpId="0" bldLvl="0" autoUpdateAnimBg="0"/>
      <p:bldP spid="35" grpId="0" bldLvl="0" autoUpdateAnimBg="0"/>
      <p:bldP spid="36" grpId="0" bldLvl="0" autoUpdateAnimBg="0"/>
      <p:bldP spid="37" grpId="0" bldLvl="0" autoUpdateAnimBg="0"/>
      <p:bldP spid="38" grpId="0" bldLvl="0" autoUpdateAnimBg="0"/>
      <p:bldP spid="39" grpId="0" bldLvl="0" autoUpdateAnimBg="0"/>
      <p:bldP spid="40" grpId="0" bldLvl="0" autoUpdateAnimBg="0"/>
      <p:bldP spid="41" grpId="0" bldLvl="0" autoUpdateAnimBg="0"/>
      <p:bldP spid="42" grpId="0" bldLvl="0" autoUpdateAnimBg="0"/>
      <p:bldP spid="43" grpId="0" bldLvl="0" autoUpdateAnimBg="0"/>
      <p:bldP spid="44" grpId="0" bldLvl="0" autoUpdateAnimBg="0"/>
      <p:bldP spid="45" grpId="0" bldLvl="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03.</a:t>
            </a:r>
            <a:r>
              <a:rPr lang="zh-CN" altLang="en-US" sz="3200" dirty="0" smtClean="0">
                <a:solidFill>
                  <a:schemeClr val="tx1">
                    <a:lumMod val="65000"/>
                    <a:lumOff val="35000"/>
                  </a:schemeClr>
                </a:solidFill>
              </a:rPr>
              <a:t>完成项目一</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 name="Picture 2" descr="C:\Users\jsj\Desktop\213291_012113275_2.jpg"/>
          <p:cNvPicPr>
            <a:picLocks noChangeAspect="1" noChangeArrowheads="1"/>
          </p:cNvPicPr>
          <p:nvPr/>
        </p:nvPicPr>
        <p:blipFill rotWithShape="1">
          <a:blip r:embed="rId1" cstate="print">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r="5624" b="19116"/>
          <a:stretch>
            <a:fillRect/>
          </a:stretch>
        </p:blipFill>
        <p:spPr bwMode="auto">
          <a:xfrm>
            <a:off x="1488115" y="2053612"/>
            <a:ext cx="3619564" cy="2481884"/>
          </a:xfrm>
          <a:prstGeom prst="rect">
            <a:avLst/>
          </a:prstGeom>
          <a:noFill/>
          <a:extLst>
            <a:ext uri="{909E8E84-426E-40DD-AFC4-6F175D3DCCD1}">
              <a14:hiddenFill xmlns:a14="http://schemas.microsoft.com/office/drawing/2010/main">
                <a:solidFill>
                  <a:srgbClr val="FFFFFF"/>
                </a:solidFill>
              </a14:hiddenFill>
            </a:ext>
          </a:extLst>
        </p:spPr>
      </p:pic>
      <p:sp>
        <p:nvSpPr>
          <p:cNvPr id="15" name="矩形 14"/>
          <p:cNvSpPr/>
          <p:nvPr/>
        </p:nvSpPr>
        <p:spPr>
          <a:xfrm>
            <a:off x="1488115" y="4330868"/>
            <a:ext cx="3619564" cy="1459360"/>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0" dirty="0">
                <a:latin typeface="微软雅黑" panose="020B0503020204020204" pitchFamily="34" charset="-122"/>
                <a:ea typeface="微软雅黑" panose="020B0503020204020204" pitchFamily="34" charset="-122"/>
              </a:rPr>
              <a:t>您的内容打在这里，或通过复制您的文本后在此框中</a:t>
            </a:r>
            <a:r>
              <a:rPr lang="zh-CN" altLang="en-US" sz="1600" b="0" dirty="0" smtClean="0">
                <a:latin typeface="微软雅黑" panose="020B0503020204020204" pitchFamily="34" charset="-122"/>
                <a:ea typeface="微软雅黑" panose="020B0503020204020204" pitchFamily="34" charset="-122"/>
              </a:rPr>
              <a:t>选择或</a:t>
            </a:r>
            <a:r>
              <a:rPr lang="zh-CN" altLang="en-US" sz="1600" b="0" dirty="0">
                <a:latin typeface="微软雅黑" panose="020B0503020204020204" pitchFamily="34" charset="-122"/>
                <a:ea typeface="微软雅黑" panose="020B0503020204020204" pitchFamily="34" charset="-122"/>
              </a:rPr>
              <a:t>通过复制您</a:t>
            </a:r>
            <a:r>
              <a:rPr lang="zh-CN" altLang="en-US" sz="1600" dirty="0">
                <a:latin typeface="微软雅黑" panose="020B0503020204020204" pitchFamily="34" charset="-122"/>
                <a:ea typeface="微软雅黑" panose="020B0503020204020204" pitchFamily="34" charset="-122"/>
              </a:rPr>
              <a:t>的</a:t>
            </a:r>
            <a:r>
              <a:rPr lang="zh-CN" altLang="en-US" sz="1600" dirty="0" smtClean="0">
                <a:latin typeface="微软雅黑" panose="020B0503020204020204" pitchFamily="34" charset="-122"/>
                <a:ea typeface="微软雅黑" panose="020B0503020204020204" pitchFamily="34" charset="-122"/>
              </a:rPr>
              <a:t>文本</a:t>
            </a:r>
            <a:r>
              <a:rPr lang="zh-CN" altLang="en-US" sz="1600" dirty="0">
                <a:latin typeface="微软雅黑" panose="020B0503020204020204" pitchFamily="34" charset="-122"/>
                <a:ea typeface="微软雅黑" panose="020B0503020204020204" pitchFamily="34" charset="-122"/>
              </a:rPr>
              <a:t>文本</a:t>
            </a:r>
            <a:r>
              <a:rPr lang="zh-CN" altLang="en-US" sz="1600" dirty="0" smtClean="0">
                <a:latin typeface="微软雅黑" panose="020B0503020204020204" pitchFamily="34" charset="-122"/>
                <a:ea typeface="微软雅黑" panose="020B0503020204020204" pitchFamily="34" charset="-122"/>
              </a:rPr>
              <a:t>后</a:t>
            </a:r>
            <a:r>
              <a:rPr lang="zh-CN" altLang="en-US" sz="1600" b="0" dirty="0">
                <a:latin typeface="微软雅黑" panose="020B0503020204020204" pitchFamily="34" charset="-122"/>
                <a:ea typeface="微软雅黑" panose="020B0503020204020204" pitchFamily="34" charset="-122"/>
              </a:rPr>
              <a:t>在此框中选择粘贴并</a:t>
            </a:r>
            <a:r>
              <a:rPr lang="zh-CN" altLang="en-US" sz="1600" b="0" dirty="0" smtClean="0">
                <a:latin typeface="微软雅黑" panose="020B0503020204020204" pitchFamily="34" charset="-122"/>
                <a:ea typeface="微软雅黑" panose="020B0503020204020204" pitchFamily="34" charset="-122"/>
              </a:rPr>
              <a:t>选择</a:t>
            </a:r>
            <a:endParaRPr lang="zh-CN" altLang="en-US" sz="1600" b="0" dirty="0">
              <a:latin typeface="微软雅黑" panose="020B0503020204020204" pitchFamily="34" charset="-122"/>
              <a:ea typeface="微软雅黑" panose="020B0503020204020204" pitchFamily="34" charset="-122"/>
            </a:endParaRPr>
          </a:p>
        </p:txBody>
      </p:sp>
      <p:grpSp>
        <p:nvGrpSpPr>
          <p:cNvPr id="16" name="组合 15"/>
          <p:cNvGrpSpPr/>
          <p:nvPr/>
        </p:nvGrpSpPr>
        <p:grpSpPr>
          <a:xfrm>
            <a:off x="6115768" y="2520030"/>
            <a:ext cx="4597610" cy="174940"/>
            <a:chOff x="4906190" y="1416527"/>
            <a:chExt cx="3933010" cy="166280"/>
          </a:xfrm>
          <a:solidFill>
            <a:srgbClr val="88AF20"/>
          </a:solidFill>
        </p:grpSpPr>
        <p:sp>
          <p:nvSpPr>
            <p:cNvPr id="17" name="矩形 16"/>
            <p:cNvSpPr/>
            <p:nvPr/>
          </p:nvSpPr>
          <p:spPr>
            <a:xfrm>
              <a:off x="4906190" y="1416527"/>
              <a:ext cx="166280" cy="166280"/>
            </a:xfrm>
            <a:prstGeom prst="rect">
              <a:avLst/>
            </a:prstGeom>
            <a:grpFill/>
            <a:ln>
              <a:solidFill>
                <a:srgbClr val="88AF2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b="0">
                <a:solidFill>
                  <a:srgbClr val="092D3B"/>
                </a:solidFill>
              </a:endParaRPr>
            </a:p>
          </p:txBody>
        </p:sp>
        <p:cxnSp>
          <p:nvCxnSpPr>
            <p:cNvPr id="18" name="直接连接符 17"/>
            <p:cNvCxnSpPr>
              <a:stCxn id="17" idx="3"/>
            </p:cNvCxnSpPr>
            <p:nvPr/>
          </p:nvCxnSpPr>
          <p:spPr>
            <a:xfrm>
              <a:off x="5072470" y="1499667"/>
              <a:ext cx="3766730" cy="0"/>
            </a:xfrm>
            <a:prstGeom prst="line">
              <a:avLst/>
            </a:prstGeom>
            <a:grpFill/>
            <a:ln>
              <a:solidFill>
                <a:srgbClr val="88AF20"/>
              </a:solidFill>
              <a:prstDash val="sysDot"/>
            </a:ln>
          </p:spPr>
          <p:style>
            <a:lnRef idx="2">
              <a:schemeClr val="accent1">
                <a:shade val="50000"/>
              </a:schemeClr>
            </a:lnRef>
            <a:fillRef idx="1">
              <a:schemeClr val="accent1"/>
            </a:fillRef>
            <a:effectRef idx="0">
              <a:schemeClr val="accent1"/>
            </a:effectRef>
            <a:fontRef idx="minor">
              <a:schemeClr val="lt1"/>
            </a:fontRef>
          </p:style>
        </p:cxnSp>
      </p:grpSp>
      <p:grpSp>
        <p:nvGrpSpPr>
          <p:cNvPr id="19" name="组合 18"/>
          <p:cNvGrpSpPr/>
          <p:nvPr/>
        </p:nvGrpSpPr>
        <p:grpSpPr>
          <a:xfrm>
            <a:off x="6115768" y="3665825"/>
            <a:ext cx="4597610" cy="174940"/>
            <a:chOff x="4906190" y="2727732"/>
            <a:chExt cx="3933010" cy="166280"/>
          </a:xfrm>
          <a:solidFill>
            <a:srgbClr val="F0A901"/>
          </a:solidFill>
        </p:grpSpPr>
        <p:sp>
          <p:nvSpPr>
            <p:cNvPr id="20" name="矩形 19"/>
            <p:cNvSpPr/>
            <p:nvPr/>
          </p:nvSpPr>
          <p:spPr>
            <a:xfrm>
              <a:off x="4906190" y="2727732"/>
              <a:ext cx="166280" cy="166280"/>
            </a:xfrm>
            <a:prstGeom prst="rect">
              <a:avLst/>
            </a:prstGeom>
            <a:grpFill/>
            <a:ln>
              <a:solidFill>
                <a:srgbClr val="F0A90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b="0"/>
            </a:p>
          </p:txBody>
        </p:sp>
        <p:cxnSp>
          <p:nvCxnSpPr>
            <p:cNvPr id="21" name="直接连接符 20"/>
            <p:cNvCxnSpPr>
              <a:stCxn id="20" idx="3"/>
            </p:cNvCxnSpPr>
            <p:nvPr/>
          </p:nvCxnSpPr>
          <p:spPr>
            <a:xfrm>
              <a:off x="5072470" y="2810872"/>
              <a:ext cx="3766730" cy="0"/>
            </a:xfrm>
            <a:prstGeom prst="line">
              <a:avLst/>
            </a:prstGeom>
            <a:grpFill/>
            <a:ln>
              <a:solidFill>
                <a:srgbClr val="F0A901"/>
              </a:solidFill>
              <a:prstDash val="sysDot"/>
            </a:ln>
          </p:spPr>
          <p:style>
            <a:lnRef idx="2">
              <a:schemeClr val="accent1">
                <a:shade val="50000"/>
              </a:schemeClr>
            </a:lnRef>
            <a:fillRef idx="1">
              <a:schemeClr val="accent1"/>
            </a:fillRef>
            <a:effectRef idx="0">
              <a:schemeClr val="accent1"/>
            </a:effectRef>
            <a:fontRef idx="minor">
              <a:schemeClr val="lt1"/>
            </a:fontRef>
          </p:style>
        </p:cxnSp>
      </p:grpSp>
      <p:grpSp>
        <p:nvGrpSpPr>
          <p:cNvPr id="22" name="组合 21"/>
          <p:cNvGrpSpPr/>
          <p:nvPr/>
        </p:nvGrpSpPr>
        <p:grpSpPr>
          <a:xfrm>
            <a:off x="6115768" y="4694525"/>
            <a:ext cx="4597610" cy="174940"/>
            <a:chOff x="4906190" y="3870732"/>
            <a:chExt cx="3933010" cy="166280"/>
          </a:xfrm>
          <a:solidFill>
            <a:srgbClr val="E36652"/>
          </a:solidFill>
        </p:grpSpPr>
        <p:sp>
          <p:nvSpPr>
            <p:cNvPr id="23" name="矩形 22"/>
            <p:cNvSpPr/>
            <p:nvPr/>
          </p:nvSpPr>
          <p:spPr>
            <a:xfrm>
              <a:off x="4906190" y="3870732"/>
              <a:ext cx="166280" cy="166280"/>
            </a:xfrm>
            <a:prstGeom prst="rect">
              <a:avLst/>
            </a:prstGeom>
            <a:grpFill/>
            <a:ln>
              <a:solidFill>
                <a:srgbClr val="E3665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b="0"/>
            </a:p>
          </p:txBody>
        </p:sp>
        <p:cxnSp>
          <p:nvCxnSpPr>
            <p:cNvPr id="24" name="直接连接符 23"/>
            <p:cNvCxnSpPr/>
            <p:nvPr/>
          </p:nvCxnSpPr>
          <p:spPr>
            <a:xfrm>
              <a:off x="5072470" y="3941172"/>
              <a:ext cx="3766730" cy="0"/>
            </a:xfrm>
            <a:prstGeom prst="line">
              <a:avLst/>
            </a:prstGeom>
            <a:grpFill/>
            <a:ln>
              <a:solidFill>
                <a:srgbClr val="E36652"/>
              </a:solidFill>
              <a:prstDash val="sysDot"/>
            </a:ln>
          </p:spPr>
          <p:style>
            <a:lnRef idx="2">
              <a:schemeClr val="accent1">
                <a:shade val="50000"/>
              </a:schemeClr>
            </a:lnRef>
            <a:fillRef idx="1">
              <a:schemeClr val="accent1"/>
            </a:fillRef>
            <a:effectRef idx="0">
              <a:schemeClr val="accent1"/>
            </a:effectRef>
            <a:fontRef idx="minor">
              <a:schemeClr val="lt1"/>
            </a:fontRef>
          </p:style>
        </p:cxnSp>
      </p:grpSp>
      <p:sp>
        <p:nvSpPr>
          <p:cNvPr id="25" name="TextBox 24"/>
          <p:cNvSpPr txBox="1"/>
          <p:nvPr/>
        </p:nvSpPr>
        <p:spPr>
          <a:xfrm>
            <a:off x="6115769" y="2708861"/>
            <a:ext cx="4597610" cy="701346"/>
          </a:xfrm>
          <a:prstGeom prst="rect">
            <a:avLst/>
          </a:prstGeom>
          <a:noFill/>
        </p:spPr>
        <p:txBody>
          <a:bodyPr wrap="square" rtlCol="0">
            <a:spAutoFit/>
          </a:bodyPr>
          <a:lstStyle/>
          <a:p>
            <a:pPr algn="just">
              <a:lnSpc>
                <a:spcPct val="130000"/>
              </a:lnSpc>
            </a:pPr>
            <a:r>
              <a:rPr lang="zh-CN" altLang="en-US" sz="1600" b="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600" b="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lang="en-US" altLang="zh-CN" sz="1600" b="0" dirty="0" smtClean="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6115769" y="3849022"/>
            <a:ext cx="4597610" cy="701346"/>
          </a:xfrm>
          <a:prstGeom prst="rect">
            <a:avLst/>
          </a:prstGeom>
          <a:noFill/>
        </p:spPr>
        <p:txBody>
          <a:bodyPr wrap="square" rtlCol="0">
            <a:spAutoFit/>
          </a:bodyPr>
          <a:lstStyle/>
          <a:p>
            <a:pPr algn="just">
              <a:lnSpc>
                <a:spcPct val="130000"/>
              </a:lnSpc>
            </a:pPr>
            <a:r>
              <a:rPr lang="zh-CN" altLang="en-US" sz="1600" b="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600" b="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lang="en-US" altLang="zh-CN" sz="1600" b="0" dirty="0" smtClean="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26"/>
          <p:cNvSpPr txBox="1"/>
          <p:nvPr/>
        </p:nvSpPr>
        <p:spPr>
          <a:xfrm>
            <a:off x="6115769" y="4911404"/>
            <a:ext cx="4597610" cy="701346"/>
          </a:xfrm>
          <a:prstGeom prst="rect">
            <a:avLst/>
          </a:prstGeom>
          <a:noFill/>
        </p:spPr>
        <p:txBody>
          <a:bodyPr wrap="square" rtlCol="0">
            <a:spAutoFit/>
          </a:bodyPr>
          <a:lstStyle/>
          <a:p>
            <a:pPr algn="just">
              <a:lnSpc>
                <a:spcPct val="130000"/>
              </a:lnSpc>
            </a:pPr>
            <a:r>
              <a:rPr lang="zh-CN" altLang="en-US" sz="1600" b="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600" b="0" dirty="0" smtClean="0">
                <a:solidFill>
                  <a:schemeClr val="tx1">
                    <a:lumMod val="65000"/>
                    <a:lumOff val="35000"/>
                  </a:schemeClr>
                </a:solidFill>
                <a:latin typeface="微软雅黑" panose="020B0503020204020204" pitchFamily="34" charset="-122"/>
                <a:ea typeface="微软雅黑" panose="020B0503020204020204" pitchFamily="34" charset="-122"/>
              </a:rPr>
              <a:t>。</a:t>
            </a:r>
            <a:endParaRPr lang="en-US" altLang="zh-CN" sz="1600" b="0" dirty="0" smtClean="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10" presetClass="entr" presetSubtype="0"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par>
                          <p:cTn id="28" fill="hold">
                            <p:stCondLst>
                              <p:cond delay="1250"/>
                            </p:stCondLst>
                            <p:childTnLst>
                              <p:par>
                                <p:cTn id="29" presetID="10" presetClass="entr" presetSubtype="0"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par>
                          <p:cTn id="32" fill="hold">
                            <p:stCondLst>
                              <p:cond delay="1750"/>
                            </p:stCondLst>
                            <p:childTnLst>
                              <p:par>
                                <p:cTn id="33" presetID="22" presetClass="entr" presetSubtype="8" fill="hold" nodeType="after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wipe(left)">
                                      <p:cBhvr>
                                        <p:cTn id="35" dur="500"/>
                                        <p:tgtEl>
                                          <p:spTgt spid="16"/>
                                        </p:tgtEl>
                                      </p:cBhvr>
                                    </p:animEffect>
                                  </p:childTnLst>
                                </p:cTn>
                              </p:par>
                            </p:childTnLst>
                          </p:cTn>
                        </p:par>
                        <p:par>
                          <p:cTn id="36" fill="hold">
                            <p:stCondLst>
                              <p:cond delay="2250"/>
                            </p:stCondLst>
                            <p:childTnLst>
                              <p:par>
                                <p:cTn id="37" presetID="16" presetClass="entr" presetSubtype="21" fill="hold" grpId="0"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barn(inVertical)">
                                      <p:cBhvr>
                                        <p:cTn id="39" dur="500"/>
                                        <p:tgtEl>
                                          <p:spTgt spid="25"/>
                                        </p:tgtEl>
                                      </p:cBhvr>
                                    </p:animEffect>
                                  </p:childTnLst>
                                </p:cTn>
                              </p:par>
                            </p:childTnLst>
                          </p:cTn>
                        </p:par>
                        <p:par>
                          <p:cTn id="40" fill="hold">
                            <p:stCondLst>
                              <p:cond delay="2750"/>
                            </p:stCondLst>
                            <p:childTnLst>
                              <p:par>
                                <p:cTn id="41" presetID="22" presetClass="entr" presetSubtype="8" fill="hold"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wipe(left)">
                                      <p:cBhvr>
                                        <p:cTn id="43" dur="500"/>
                                        <p:tgtEl>
                                          <p:spTgt spid="19"/>
                                        </p:tgtEl>
                                      </p:cBhvr>
                                    </p:animEffect>
                                  </p:childTnLst>
                                </p:cTn>
                              </p:par>
                            </p:childTnLst>
                          </p:cTn>
                        </p:par>
                        <p:par>
                          <p:cTn id="44" fill="hold">
                            <p:stCondLst>
                              <p:cond delay="3250"/>
                            </p:stCondLst>
                            <p:childTnLst>
                              <p:par>
                                <p:cTn id="45" presetID="16" presetClass="entr" presetSubtype="21" fill="hold" grpId="0" nodeType="after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barn(inVertical)">
                                      <p:cBhvr>
                                        <p:cTn id="47" dur="500"/>
                                        <p:tgtEl>
                                          <p:spTgt spid="26"/>
                                        </p:tgtEl>
                                      </p:cBhvr>
                                    </p:animEffect>
                                  </p:childTnLst>
                                </p:cTn>
                              </p:par>
                            </p:childTnLst>
                          </p:cTn>
                        </p:par>
                        <p:par>
                          <p:cTn id="48" fill="hold">
                            <p:stCondLst>
                              <p:cond delay="3750"/>
                            </p:stCondLst>
                            <p:childTnLst>
                              <p:par>
                                <p:cTn id="49" presetID="22" presetClass="entr" presetSubtype="8" fill="hold" nodeType="after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wipe(left)">
                                      <p:cBhvr>
                                        <p:cTn id="51" dur="500"/>
                                        <p:tgtEl>
                                          <p:spTgt spid="22"/>
                                        </p:tgtEl>
                                      </p:cBhvr>
                                    </p:animEffect>
                                  </p:childTnLst>
                                </p:cTn>
                              </p:par>
                            </p:childTnLst>
                          </p:cTn>
                        </p:par>
                        <p:par>
                          <p:cTn id="52" fill="hold">
                            <p:stCondLst>
                              <p:cond delay="4250"/>
                            </p:stCondLst>
                            <p:childTnLst>
                              <p:par>
                                <p:cTn id="53" presetID="16" presetClass="entr" presetSubtype="21" fill="hold" grpId="0" nodeType="after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barn(inVertical)">
                                      <p:cBhvr>
                                        <p:cTn id="5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5" grpId="0" animBg="1"/>
      <p:bldP spid="25" grpId="0"/>
      <p:bldP spid="26" grpId="0"/>
      <p:bldP spid="2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04.</a:t>
            </a:r>
            <a:r>
              <a:rPr lang="zh-CN" altLang="en-US" sz="3200" dirty="0">
                <a:solidFill>
                  <a:schemeClr val="tx1">
                    <a:lumMod val="65000"/>
                    <a:lumOff val="35000"/>
                  </a:schemeClr>
                </a:solidFill>
              </a:rPr>
              <a:t>完成</a:t>
            </a:r>
            <a:r>
              <a:rPr lang="zh-CN" altLang="en-US" sz="3200" dirty="0" smtClean="0">
                <a:solidFill>
                  <a:schemeClr val="tx1">
                    <a:lumMod val="65000"/>
                    <a:lumOff val="35000"/>
                  </a:schemeClr>
                </a:solidFill>
              </a:rPr>
              <a:t>项目二</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8" name="圆角矩形 27"/>
          <p:cNvSpPr/>
          <p:nvPr/>
        </p:nvSpPr>
        <p:spPr>
          <a:xfrm>
            <a:off x="502881" y="1886281"/>
            <a:ext cx="11239146" cy="1861226"/>
          </a:xfrm>
          <a:prstGeom prst="roundRect">
            <a:avLst>
              <a:gd name="adj" fmla="val 0"/>
            </a:avLst>
          </a:prstGeom>
          <a:no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133438" tIns="66719" rIns="133438" bIns="66719" rtlCol="0" anchor="ctr"/>
          <a:lstStyle/>
          <a:p>
            <a:pPr algn="ctr"/>
            <a:endParaRPr lang="zh-CN" altLang="en-US"/>
          </a:p>
        </p:txBody>
      </p:sp>
      <p:sp>
        <p:nvSpPr>
          <p:cNvPr id="29" name="TextBox 28"/>
          <p:cNvSpPr txBox="1"/>
          <p:nvPr/>
        </p:nvSpPr>
        <p:spPr>
          <a:xfrm>
            <a:off x="958013" y="2210981"/>
            <a:ext cx="10328882" cy="1329595"/>
          </a:xfrm>
          <a:prstGeom prst="rect">
            <a:avLst/>
          </a:prstGeom>
          <a:noFill/>
        </p:spPr>
        <p:txBody>
          <a:bodyPr wrap="square" lIns="0" tIns="0" rIns="0" bIns="0" rtlCol="0">
            <a:spAutoFit/>
          </a:bodyPr>
          <a:lstStyle/>
          <a:p>
            <a:pPr algn="just">
              <a:lnSpc>
                <a:spcPct val="120000"/>
              </a:lnSpc>
            </a:pP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rPr>
              <a:t>写内容</a:t>
            </a:r>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点击输入本栏的具体文字，简明扼要的说明分项内容，此为概念图解，请根据您的具体内容酌情修改。写内容</a:t>
            </a:r>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点击输入本栏的具体文字，简明扼要的说明分项内容，此为概念图解，请根据您的具体内容酌情修改。写内容</a:t>
            </a:r>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Freeform 5"/>
          <p:cNvSpPr/>
          <p:nvPr/>
        </p:nvSpPr>
        <p:spPr bwMode="auto">
          <a:xfrm>
            <a:off x="3724853" y="4227672"/>
            <a:ext cx="2246073" cy="176514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88AF20"/>
          </a:solidFill>
          <a:ln w="9525" cap="flat">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133438" tIns="66719" rIns="133438" bIns="66719" numCol="1" anchor="t" anchorCtr="0" compatLnSpc="1"/>
          <a:lstStyle/>
          <a:p>
            <a:endParaRPr lang="zh-CN" altLang="en-US">
              <a:solidFill>
                <a:schemeClr val="bg1"/>
              </a:solidFill>
            </a:endParaRPr>
          </a:p>
        </p:txBody>
      </p:sp>
      <p:sp>
        <p:nvSpPr>
          <p:cNvPr id="33" name="TextBox 32"/>
          <p:cNvSpPr txBox="1"/>
          <p:nvPr/>
        </p:nvSpPr>
        <p:spPr>
          <a:xfrm>
            <a:off x="4081290" y="4737264"/>
            <a:ext cx="1482659" cy="800219"/>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2600" b="1" dirty="0"/>
              <a:t>添加</a:t>
            </a:r>
            <a:endParaRPr lang="en-US" altLang="zh-CN" sz="2600" b="1" dirty="0"/>
          </a:p>
          <a:p>
            <a:pPr algn="ctr"/>
            <a:r>
              <a:rPr lang="zh-CN" altLang="en-US" sz="2600" b="1" dirty="0"/>
              <a:t>关键字</a:t>
            </a:r>
            <a:endParaRPr lang="zh-CN" altLang="en-US" sz="2600" b="1" dirty="0"/>
          </a:p>
        </p:txBody>
      </p:sp>
      <p:sp>
        <p:nvSpPr>
          <p:cNvPr id="34" name="Freeform 5"/>
          <p:cNvSpPr/>
          <p:nvPr/>
        </p:nvSpPr>
        <p:spPr bwMode="auto">
          <a:xfrm>
            <a:off x="1285898" y="4227672"/>
            <a:ext cx="2246073" cy="176514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3B9CE"/>
          </a:solidFill>
          <a:ln w="9525" cap="flat">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133438" tIns="66719" rIns="133438" bIns="66719" numCol="1" anchor="t" anchorCtr="0" compatLnSpc="1"/>
          <a:lstStyle/>
          <a:p>
            <a:endParaRPr lang="zh-CN" altLang="en-US">
              <a:solidFill>
                <a:schemeClr val="bg1"/>
              </a:solidFill>
            </a:endParaRPr>
          </a:p>
        </p:txBody>
      </p:sp>
      <p:sp>
        <p:nvSpPr>
          <p:cNvPr id="35" name="Freeform 5"/>
          <p:cNvSpPr/>
          <p:nvPr/>
        </p:nvSpPr>
        <p:spPr bwMode="auto">
          <a:xfrm>
            <a:off x="6163808" y="4227672"/>
            <a:ext cx="2246073" cy="176514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F0A901"/>
          </a:solidFill>
          <a:ln w="9525" cap="flat">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133438" tIns="66719" rIns="133438" bIns="66719" numCol="1" anchor="t" anchorCtr="0" compatLnSpc="1"/>
          <a:lstStyle/>
          <a:p>
            <a:endParaRPr lang="zh-CN" altLang="en-US">
              <a:solidFill>
                <a:schemeClr val="bg1"/>
              </a:solidFill>
            </a:endParaRPr>
          </a:p>
        </p:txBody>
      </p:sp>
      <p:sp>
        <p:nvSpPr>
          <p:cNvPr id="36" name="Freeform 5"/>
          <p:cNvSpPr/>
          <p:nvPr/>
        </p:nvSpPr>
        <p:spPr bwMode="auto">
          <a:xfrm>
            <a:off x="8602763" y="4227672"/>
            <a:ext cx="2246073" cy="176514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E36652"/>
          </a:solidFill>
          <a:ln w="9525" cap="flat">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133438" tIns="66719" rIns="133438" bIns="66719" numCol="1" anchor="t" anchorCtr="0" compatLnSpc="1"/>
          <a:lstStyle/>
          <a:p>
            <a:endParaRPr lang="zh-CN" altLang="en-US">
              <a:solidFill>
                <a:schemeClr val="bg1"/>
              </a:solidFill>
            </a:endParaRPr>
          </a:p>
        </p:txBody>
      </p:sp>
      <p:sp>
        <p:nvSpPr>
          <p:cNvPr id="37" name="TextBox 36"/>
          <p:cNvSpPr txBox="1"/>
          <p:nvPr/>
        </p:nvSpPr>
        <p:spPr>
          <a:xfrm>
            <a:off x="1667605" y="4737264"/>
            <a:ext cx="1482659" cy="800219"/>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2600" b="1" dirty="0"/>
              <a:t>添加</a:t>
            </a:r>
            <a:endParaRPr lang="en-US" altLang="zh-CN" sz="2600" b="1" dirty="0"/>
          </a:p>
          <a:p>
            <a:pPr algn="ctr"/>
            <a:r>
              <a:rPr lang="zh-CN" altLang="en-US" sz="2600" b="1" dirty="0"/>
              <a:t>关键字</a:t>
            </a:r>
            <a:endParaRPr lang="zh-CN" altLang="en-US" sz="2600" b="1" dirty="0"/>
          </a:p>
        </p:txBody>
      </p:sp>
      <p:sp>
        <p:nvSpPr>
          <p:cNvPr id="38" name="TextBox 37"/>
          <p:cNvSpPr txBox="1"/>
          <p:nvPr/>
        </p:nvSpPr>
        <p:spPr>
          <a:xfrm>
            <a:off x="6545515" y="4737264"/>
            <a:ext cx="1482659" cy="800219"/>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2600" b="1" dirty="0"/>
              <a:t>添加</a:t>
            </a:r>
            <a:endParaRPr lang="en-US" altLang="zh-CN" sz="2600" b="1" dirty="0"/>
          </a:p>
          <a:p>
            <a:pPr algn="ctr"/>
            <a:r>
              <a:rPr lang="zh-CN" altLang="en-US" sz="2600" b="1" dirty="0"/>
              <a:t>关键字</a:t>
            </a:r>
            <a:endParaRPr lang="zh-CN" altLang="en-US" sz="2600" b="1" dirty="0"/>
          </a:p>
        </p:txBody>
      </p:sp>
      <p:sp>
        <p:nvSpPr>
          <p:cNvPr id="39" name="TextBox 38"/>
          <p:cNvSpPr txBox="1"/>
          <p:nvPr/>
        </p:nvSpPr>
        <p:spPr>
          <a:xfrm>
            <a:off x="8984470" y="4737264"/>
            <a:ext cx="1482659" cy="800219"/>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2600" b="1" dirty="0"/>
              <a:t>添加</a:t>
            </a:r>
            <a:endParaRPr lang="en-US" altLang="zh-CN" sz="2600" b="1" dirty="0"/>
          </a:p>
          <a:p>
            <a:pPr algn="ctr"/>
            <a:r>
              <a:rPr lang="zh-CN" altLang="en-US" sz="2600" b="1" dirty="0"/>
              <a:t>关键字</a:t>
            </a:r>
            <a:endParaRPr lang="zh-CN" altLang="en-US" sz="2600" b="1" dirty="0"/>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22" presetClass="entr" presetSubtype="1"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up)">
                                      <p:cBhvr>
                                        <p:cTn id="27" dur="500"/>
                                        <p:tgtEl>
                                          <p:spTgt spid="28"/>
                                        </p:tgtEl>
                                      </p:cBhvr>
                                    </p:animEffect>
                                  </p:childTnLst>
                                </p:cTn>
                              </p:par>
                            </p:childTnLst>
                          </p:cTn>
                        </p:par>
                        <p:par>
                          <p:cTn id="28" fill="hold">
                            <p:stCondLst>
                              <p:cond delay="1250"/>
                            </p:stCondLst>
                            <p:childTnLst>
                              <p:par>
                                <p:cTn id="29" presetID="22" presetClass="entr" presetSubtype="1"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wipe(up)">
                                      <p:cBhvr>
                                        <p:cTn id="31" dur="500"/>
                                        <p:tgtEl>
                                          <p:spTgt spid="29"/>
                                        </p:tgtEl>
                                      </p:cBhvr>
                                    </p:animEffect>
                                  </p:childTnLst>
                                </p:cTn>
                              </p:par>
                            </p:childTnLst>
                          </p:cTn>
                        </p:par>
                        <p:par>
                          <p:cTn id="32" fill="hold">
                            <p:stCondLst>
                              <p:cond delay="1750"/>
                            </p:stCondLst>
                            <p:childTnLst>
                              <p:par>
                                <p:cTn id="33" presetID="10" presetClass="entr" presetSubtype="0" fill="hold" grpId="0" nodeType="afterEffect">
                                  <p:stCondLst>
                                    <p:cond delay="0"/>
                                  </p:stCondLst>
                                  <p:childTnLst>
                                    <p:set>
                                      <p:cBhvr>
                                        <p:cTn id="34" dur="1" fill="hold">
                                          <p:stCondLst>
                                            <p:cond delay="0"/>
                                          </p:stCondLst>
                                        </p:cTn>
                                        <p:tgtEl>
                                          <p:spTgt spid="34"/>
                                        </p:tgtEl>
                                        <p:attrNameLst>
                                          <p:attrName>style.visibility</p:attrName>
                                        </p:attrNameLst>
                                      </p:cBhvr>
                                      <p:to>
                                        <p:strVal val="visible"/>
                                      </p:to>
                                    </p:set>
                                    <p:animEffect transition="in" filter="fade">
                                      <p:cBhvr>
                                        <p:cTn id="35" dur="500"/>
                                        <p:tgtEl>
                                          <p:spTgt spid="3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7"/>
                                        </p:tgtEl>
                                        <p:attrNameLst>
                                          <p:attrName>style.visibility</p:attrName>
                                        </p:attrNameLst>
                                      </p:cBhvr>
                                      <p:to>
                                        <p:strVal val="visible"/>
                                      </p:to>
                                    </p:set>
                                    <p:animEffect transition="in" filter="fade">
                                      <p:cBhvr>
                                        <p:cTn id="38" dur="500"/>
                                        <p:tgtEl>
                                          <p:spTgt spid="37"/>
                                        </p:tgtEl>
                                      </p:cBhvr>
                                    </p:animEffect>
                                  </p:childTnLst>
                                </p:cTn>
                              </p:par>
                              <p:par>
                                <p:cTn id="39" presetID="10" presetClass="entr" presetSubtype="0" fill="hold" grpId="0" nodeType="withEffect">
                                  <p:stCondLst>
                                    <p:cond delay="30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500"/>
                                        <p:tgtEl>
                                          <p:spTgt spid="32"/>
                                        </p:tgtEl>
                                      </p:cBhvr>
                                    </p:animEffect>
                                  </p:childTnLst>
                                </p:cTn>
                              </p:par>
                              <p:par>
                                <p:cTn id="42" presetID="10" presetClass="entr" presetSubtype="0" fill="hold" grpId="0" nodeType="withEffect">
                                  <p:stCondLst>
                                    <p:cond delay="300"/>
                                  </p:stCondLst>
                                  <p:childTnLst>
                                    <p:set>
                                      <p:cBhvr>
                                        <p:cTn id="43" dur="1" fill="hold">
                                          <p:stCondLst>
                                            <p:cond delay="0"/>
                                          </p:stCondLst>
                                        </p:cTn>
                                        <p:tgtEl>
                                          <p:spTgt spid="33"/>
                                        </p:tgtEl>
                                        <p:attrNameLst>
                                          <p:attrName>style.visibility</p:attrName>
                                        </p:attrNameLst>
                                      </p:cBhvr>
                                      <p:to>
                                        <p:strVal val="visible"/>
                                      </p:to>
                                    </p:set>
                                    <p:animEffect transition="in" filter="fade">
                                      <p:cBhvr>
                                        <p:cTn id="44" dur="500"/>
                                        <p:tgtEl>
                                          <p:spTgt spid="33"/>
                                        </p:tgtEl>
                                      </p:cBhvr>
                                    </p:animEffect>
                                  </p:childTnLst>
                                </p:cTn>
                              </p:par>
                              <p:par>
                                <p:cTn id="45" presetID="10" presetClass="entr" presetSubtype="0" fill="hold" grpId="0" nodeType="withEffect">
                                  <p:stCondLst>
                                    <p:cond delay="600"/>
                                  </p:stCondLst>
                                  <p:childTnLst>
                                    <p:set>
                                      <p:cBhvr>
                                        <p:cTn id="46" dur="1" fill="hold">
                                          <p:stCondLst>
                                            <p:cond delay="0"/>
                                          </p:stCondLst>
                                        </p:cTn>
                                        <p:tgtEl>
                                          <p:spTgt spid="35"/>
                                        </p:tgtEl>
                                        <p:attrNameLst>
                                          <p:attrName>style.visibility</p:attrName>
                                        </p:attrNameLst>
                                      </p:cBhvr>
                                      <p:to>
                                        <p:strVal val="visible"/>
                                      </p:to>
                                    </p:set>
                                    <p:animEffect transition="in" filter="fade">
                                      <p:cBhvr>
                                        <p:cTn id="47" dur="500"/>
                                        <p:tgtEl>
                                          <p:spTgt spid="35"/>
                                        </p:tgtEl>
                                      </p:cBhvr>
                                    </p:animEffect>
                                  </p:childTnLst>
                                </p:cTn>
                              </p:par>
                              <p:par>
                                <p:cTn id="48" presetID="10" presetClass="entr" presetSubtype="0" fill="hold" grpId="0" nodeType="withEffect">
                                  <p:stCondLst>
                                    <p:cond delay="60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500"/>
                                        <p:tgtEl>
                                          <p:spTgt spid="38"/>
                                        </p:tgtEl>
                                      </p:cBhvr>
                                    </p:animEffect>
                                  </p:childTnLst>
                                </p:cTn>
                              </p:par>
                              <p:par>
                                <p:cTn id="51" presetID="10" presetClass="entr" presetSubtype="0" fill="hold" grpId="0" nodeType="withEffect">
                                  <p:stCondLst>
                                    <p:cond delay="900"/>
                                  </p:stCondLst>
                                  <p:childTnLst>
                                    <p:set>
                                      <p:cBhvr>
                                        <p:cTn id="52" dur="1" fill="hold">
                                          <p:stCondLst>
                                            <p:cond delay="0"/>
                                          </p:stCondLst>
                                        </p:cTn>
                                        <p:tgtEl>
                                          <p:spTgt spid="36"/>
                                        </p:tgtEl>
                                        <p:attrNameLst>
                                          <p:attrName>style.visibility</p:attrName>
                                        </p:attrNameLst>
                                      </p:cBhvr>
                                      <p:to>
                                        <p:strVal val="visible"/>
                                      </p:to>
                                    </p:set>
                                    <p:animEffect transition="in" filter="fade">
                                      <p:cBhvr>
                                        <p:cTn id="53" dur="500"/>
                                        <p:tgtEl>
                                          <p:spTgt spid="36"/>
                                        </p:tgtEl>
                                      </p:cBhvr>
                                    </p:animEffect>
                                  </p:childTnLst>
                                </p:cTn>
                              </p:par>
                              <p:par>
                                <p:cTn id="54" presetID="10" presetClass="entr" presetSubtype="0" fill="hold" grpId="0" nodeType="withEffect">
                                  <p:stCondLst>
                                    <p:cond delay="90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28" grpId="0" animBg="1"/>
      <p:bldP spid="29" grpId="0"/>
      <p:bldP spid="32" grpId="0" animBg="1"/>
      <p:bldP spid="33" grpId="0"/>
      <p:bldP spid="34" grpId="0" animBg="1"/>
      <p:bldP spid="35" grpId="0" animBg="1"/>
      <p:bldP spid="36" grpId="0" animBg="1"/>
      <p:bldP spid="37" grpId="0"/>
      <p:bldP spid="38" grpId="0"/>
      <p:bldP spid="3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8"/>
          <p:cNvSpPr/>
          <p:nvPr/>
        </p:nvSpPr>
        <p:spPr bwMode="auto">
          <a:xfrm>
            <a:off x="1103446" y="2237257"/>
            <a:ext cx="9988057" cy="3749015"/>
          </a:xfrm>
          <a:prstGeom prst="rect">
            <a:avLst/>
          </a:prstGeom>
          <a:noFill/>
          <a:ln w="19050">
            <a:solidFill>
              <a:schemeClr val="tx1">
                <a:lumMod val="65000"/>
                <a:lumOff val="35000"/>
              </a:schemeClr>
            </a:solidFill>
            <a:prstDash val="solid"/>
            <a:miter lim="800000"/>
          </a:ln>
          <a:effectLst/>
          <a:scene3d>
            <a:camera prst="orthographicFront">
              <a:rot lat="0" lon="0" rev="0"/>
            </a:camera>
            <a:lightRig rig="balanced" dir="t">
              <a:rot lat="0" lon="0" rev="8700000"/>
            </a:lightRig>
          </a:scene3d>
          <a:sp3d>
            <a:bevelT w="190500" h="38100"/>
          </a:sp3d>
        </p:spPr>
        <p:txBody>
          <a:bodyPr/>
          <a:lstStyle/>
          <a:p>
            <a:endParaRPr lang="zh-CN" altLang="en-US" sz="3200">
              <a:solidFill>
                <a:srgbClr val="000000"/>
              </a:solidFill>
              <a:sym typeface="Arial" panose="020B0604020202020204" pitchFamily="34" charset="0"/>
            </a:endParaRPr>
          </a:p>
        </p:txBody>
      </p:sp>
      <p:sp>
        <p:nvSpPr>
          <p:cNvPr id="5" name="TextBox 12"/>
          <p:cNvSpPr txBox="1"/>
          <p:nvPr/>
        </p:nvSpPr>
        <p:spPr>
          <a:xfrm>
            <a:off x="1679510" y="3320808"/>
            <a:ext cx="8890260" cy="2616143"/>
          </a:xfrm>
          <a:prstGeom prst="rect">
            <a:avLst/>
          </a:prstGeom>
          <a:noFill/>
        </p:spPr>
        <p:txBody>
          <a:bodyPr wrap="square" lIns="121963" tIns="60981" rIns="121963" bIns="60981" rtlCol="0">
            <a:spAutoFit/>
          </a:bodyPr>
          <a:lstStyle/>
          <a:p>
            <a:pPr>
              <a:lnSpc>
                <a:spcPct val="150000"/>
              </a:lnSpc>
            </a:pP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回顾这一年的工作，在取得成绩的同时，我们也找到了工作中的不足和问题，主要反映于</a:t>
            </a:r>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xx</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及</a:t>
            </a:r>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xxx</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的风格、定型还有待进一步探索，尤其是网上的公司产品库充分体现</a:t>
            </a:r>
            <a:r>
              <a:rPr lang="zh-CN" altLang="en-US" sz="18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我们</a:t>
            </a:r>
            <a:r>
              <a:rPr lang="en-US" altLang="zh-CN" sz="1800" dirty="0" err="1"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xxxxxxx</a:t>
            </a:r>
            <a:r>
              <a:rPr lang="zh-CN" altLang="en-US" sz="18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和</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我们这个平台能为客户提供良好的商机和快捷方便的信息、导航的功能发挥</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。展望新的一年，我们将继续努力</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展望新的一年，我们将继续努力，</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力争</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各项工作更上一个新台阶。</a:t>
            </a:r>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20XX</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rPr>
              <a:t>我们所向披靡，</a:t>
            </a:r>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20XX</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rPr>
              <a:t>我们勇往直前！</a:t>
            </a:r>
            <a:endPar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pPr>
            <a:endPar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1957824" y="1783549"/>
            <a:ext cx="2586211" cy="916026"/>
            <a:chOff x="4304044" y="1286668"/>
            <a:chExt cx="3837945" cy="2757793"/>
          </a:xfrm>
          <a:solidFill>
            <a:srgbClr val="03B9CE"/>
          </a:solidFill>
          <a:effectLst>
            <a:outerShdw blurRad="317500" dist="38100" dir="11940000" algn="tr" rotWithShape="0">
              <a:prstClr val="black">
                <a:alpha val="50000"/>
              </a:prstClr>
            </a:outerShdw>
          </a:effectLst>
          <a:scene3d>
            <a:camera prst="orthographicFront">
              <a:rot lat="0" lon="0" rev="0"/>
            </a:camera>
            <a:lightRig rig="balanced" dir="t">
              <a:rot lat="0" lon="0" rev="8700000"/>
            </a:lightRig>
          </a:scene3d>
        </p:grpSpPr>
        <p:sp>
          <p:nvSpPr>
            <p:cNvPr id="11" name="圆角矩形 10"/>
            <p:cNvSpPr/>
            <p:nvPr/>
          </p:nvSpPr>
          <p:spPr>
            <a:xfrm>
              <a:off x="4304044" y="1286668"/>
              <a:ext cx="3837945" cy="2757793"/>
            </a:xfrm>
            <a:prstGeom prst="roundRect">
              <a:avLst/>
            </a:prstGeom>
            <a:noFill/>
            <a:ln>
              <a:noFill/>
            </a:ln>
            <a:effectLst>
              <a:outerShdw blurRad="44450" dist="27940" dir="5400000" algn="ctr">
                <a:srgbClr val="000000">
                  <a:alpha val="50000"/>
                </a:srgbClr>
              </a:outerShdw>
            </a:effectLst>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j-ea"/>
                <a:ea typeface="+mj-ea"/>
              </a:endParaRPr>
            </a:p>
          </p:txBody>
        </p:sp>
        <p:sp>
          <p:nvSpPr>
            <p:cNvPr id="12" name="圆角矩形 11"/>
            <p:cNvSpPr/>
            <p:nvPr/>
          </p:nvSpPr>
          <p:spPr>
            <a:xfrm>
              <a:off x="4351930" y="1294475"/>
              <a:ext cx="3742174" cy="2663320"/>
            </a:xfrm>
            <a:prstGeom prst="roundRect">
              <a:avLst/>
            </a:prstGeom>
            <a:grpFill/>
            <a:ln>
              <a:noFill/>
            </a:ln>
            <a:effectLst>
              <a:outerShdw blurRad="44450" dist="27940" dir="5400000" algn="ctr">
                <a:srgbClr val="000000">
                  <a:alpha val="32000"/>
                </a:srgbClr>
              </a:outerShdw>
            </a:effectLst>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400" b="1" spc="300" dirty="0" smtClean="0">
                  <a:solidFill>
                    <a:schemeClr val="bg1"/>
                  </a:solidFill>
                  <a:latin typeface="微软雅黑" panose="020B0503020204020204" pitchFamily="34" charset="-122"/>
                  <a:ea typeface="微软雅黑" panose="020B0503020204020204" pitchFamily="34" charset="-122"/>
                </a:rPr>
                <a:t>前言</a:t>
              </a:r>
              <a:endParaRPr lang="zh-CN" altLang="en-US" sz="4400" b="1" spc="300" dirty="0">
                <a:solidFill>
                  <a:schemeClr val="bg1"/>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473000" y="1316359"/>
            <a:ext cx="1447546" cy="1149156"/>
            <a:chOff x="3419345" y="385660"/>
            <a:chExt cx="1447546" cy="1149156"/>
          </a:xfrm>
        </p:grpSpPr>
        <p:sp>
          <p:nvSpPr>
            <p:cNvPr id="14" name="椭圆 13"/>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7" name="椭圆 16"/>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20" name="椭圆 19"/>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23" name="椭圆 22"/>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32" name="组合 1"/>
          <p:cNvGrpSpPr/>
          <p:nvPr/>
        </p:nvGrpSpPr>
        <p:grpSpPr bwMode="auto">
          <a:xfrm>
            <a:off x="7572547" y="1651818"/>
            <a:ext cx="1302092" cy="1304050"/>
            <a:chOff x="0" y="0"/>
            <a:chExt cx="1582738" cy="1584325"/>
          </a:xfrm>
        </p:grpSpPr>
        <p:sp>
          <p:nvSpPr>
            <p:cNvPr id="33" name="椭圆 9"/>
            <p:cNvSpPr>
              <a:spLocks noChangeArrowheads="1"/>
            </p:cNvSpPr>
            <p:nvPr/>
          </p:nvSpPr>
          <p:spPr bwMode="auto">
            <a:xfrm>
              <a:off x="0" y="0"/>
              <a:ext cx="1582738" cy="1584325"/>
            </a:xfrm>
            <a:prstGeom prst="ellipse">
              <a:avLst/>
            </a:prstGeom>
            <a:solidFill>
              <a:srgbClr val="03B9CE"/>
            </a:solidFill>
            <a:ln w="57150" cmpd="sng">
              <a:solidFill>
                <a:srgbClr val="03B9CE"/>
              </a:solidFill>
              <a:round/>
            </a:ln>
            <a:effectLst>
              <a:outerShdw blurRad="177800" dist="63500" dir="6360000" sx="105000" sy="105000" algn="tr" rotWithShape="0">
                <a:prstClr val="black">
                  <a:alpha val="41000"/>
                </a:prstClr>
              </a:outerShdw>
            </a:effectLst>
          </p:spPr>
          <p:txBody>
            <a:bodyPr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方正兰亭黑_GBK" pitchFamily="2" charset="-122"/>
              </a:endParaRPr>
            </a:p>
          </p:txBody>
        </p:sp>
        <p:sp>
          <p:nvSpPr>
            <p:cNvPr id="34" name="椭圆 31"/>
            <p:cNvSpPr>
              <a:spLocks noChangeArrowheads="1"/>
            </p:cNvSpPr>
            <p:nvPr/>
          </p:nvSpPr>
          <p:spPr bwMode="auto">
            <a:xfrm flipH="1">
              <a:off x="107915" y="108022"/>
              <a:ext cx="1366909" cy="1368281"/>
            </a:xfrm>
            <a:prstGeom prst="ellipse">
              <a:avLst/>
            </a:prstGeom>
            <a:blipFill dpi="0" rotWithShape="1">
              <a:blip r:embed="rId1"/>
              <a:srcRect/>
              <a:stretch>
                <a:fillRect l="-3000" b="-18000"/>
              </a:stretch>
            </a:blipFill>
            <a:ln w="9525" cmpd="sng">
              <a:noFill/>
              <a:bevel/>
            </a:ln>
          </p:spPr>
          <p:txBody>
            <a:bodyPr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方正兰亭黑_GBK" pitchFamily="2" charset="-122"/>
              </a:endParaRPr>
            </a:p>
          </p:txBody>
        </p:sp>
      </p:grpSp>
      <p:grpSp>
        <p:nvGrpSpPr>
          <p:cNvPr id="35" name="组合 40"/>
          <p:cNvGrpSpPr/>
          <p:nvPr/>
        </p:nvGrpSpPr>
        <p:grpSpPr bwMode="auto">
          <a:xfrm>
            <a:off x="9167108" y="2007080"/>
            <a:ext cx="1096662" cy="1096662"/>
            <a:chOff x="0" y="0"/>
            <a:chExt cx="1584325" cy="1584325"/>
          </a:xfrm>
        </p:grpSpPr>
        <p:sp>
          <p:nvSpPr>
            <p:cNvPr id="36" name="椭圆 24"/>
            <p:cNvSpPr>
              <a:spLocks noChangeArrowheads="1"/>
            </p:cNvSpPr>
            <p:nvPr/>
          </p:nvSpPr>
          <p:spPr bwMode="auto">
            <a:xfrm>
              <a:off x="0" y="0"/>
              <a:ext cx="1584325" cy="1584325"/>
            </a:xfrm>
            <a:prstGeom prst="ellipse">
              <a:avLst/>
            </a:prstGeom>
            <a:solidFill>
              <a:srgbClr val="03B9CE"/>
            </a:solidFill>
            <a:ln w="57150" cmpd="sng">
              <a:solidFill>
                <a:srgbClr val="03B9CE"/>
              </a:solidFill>
              <a:round/>
            </a:ln>
            <a:effectLst>
              <a:outerShdw blurRad="177800" dist="63500" dir="6360000" sx="105000" sy="105000" algn="tr" rotWithShape="0">
                <a:prstClr val="black">
                  <a:alpha val="41000"/>
                </a:prstClr>
              </a:outerShdw>
            </a:effectLst>
          </p:spPr>
          <p:txBody>
            <a:bodyPr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方正兰亭黑_GBK" pitchFamily="2" charset="-122"/>
              </a:endParaRPr>
            </a:p>
          </p:txBody>
        </p:sp>
        <p:sp>
          <p:nvSpPr>
            <p:cNvPr id="37" name="椭圆 25"/>
            <p:cNvSpPr>
              <a:spLocks noChangeArrowheads="1"/>
            </p:cNvSpPr>
            <p:nvPr/>
          </p:nvSpPr>
          <p:spPr bwMode="auto">
            <a:xfrm>
              <a:off x="107950" y="107950"/>
              <a:ext cx="1368425" cy="1368425"/>
            </a:xfrm>
            <a:prstGeom prst="ellipse">
              <a:avLst/>
            </a:prstGeom>
            <a:blipFill dpi="0" rotWithShape="1">
              <a:blip r:embed="rId2"/>
              <a:srcRect/>
              <a:stretch>
                <a:fillRect l="-2000" r="-1000" b="-16000"/>
              </a:stretch>
            </a:blipFill>
            <a:ln w="9525" cmpd="sng">
              <a:noFill/>
              <a:bevel/>
            </a:ln>
          </p:spPr>
          <p:txBody>
            <a:bodyPr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方正兰亭黑_GBK" pitchFamily="2" charset="-122"/>
              </a:endParaRPr>
            </a:p>
          </p:txBody>
        </p:sp>
      </p:grpSp>
      <p:grpSp>
        <p:nvGrpSpPr>
          <p:cNvPr id="43" name="组合 42"/>
          <p:cNvGrpSpPr/>
          <p:nvPr/>
        </p:nvGrpSpPr>
        <p:grpSpPr>
          <a:xfrm rot="14748806" flipH="1" flipV="1">
            <a:off x="10091101" y="1296467"/>
            <a:ext cx="1447546" cy="1149156"/>
            <a:chOff x="7247633" y="974196"/>
            <a:chExt cx="1447546" cy="1149156"/>
          </a:xfrm>
        </p:grpSpPr>
        <p:sp>
          <p:nvSpPr>
            <p:cNvPr id="44" name="椭圆 43"/>
            <p:cNvSpPr/>
            <p:nvPr/>
          </p:nvSpPr>
          <p:spPr>
            <a:xfrm flipV="1">
              <a:off x="7247633" y="1534816"/>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5" name="椭圆 44"/>
            <p:cNvSpPr/>
            <p:nvPr/>
          </p:nvSpPr>
          <p:spPr>
            <a:xfrm flipV="1">
              <a:off x="8102405" y="1751619"/>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6" name="椭圆 45"/>
            <p:cNvSpPr/>
            <p:nvPr/>
          </p:nvSpPr>
          <p:spPr>
            <a:xfrm flipV="1">
              <a:off x="8478367" y="974196"/>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7" name="椭圆 46"/>
            <p:cNvSpPr/>
            <p:nvPr/>
          </p:nvSpPr>
          <p:spPr>
            <a:xfrm flipV="1">
              <a:off x="7825047" y="1133855"/>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53" presetClass="entr" presetSubtype="16" fill="hold" nodeType="with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p:cTn id="12" dur="500" fill="hold"/>
                                        <p:tgtEl>
                                          <p:spTgt spid="31"/>
                                        </p:tgtEl>
                                        <p:attrNameLst>
                                          <p:attrName>ppt_w</p:attrName>
                                        </p:attrNameLst>
                                      </p:cBhvr>
                                      <p:tavLst>
                                        <p:tav tm="0">
                                          <p:val>
                                            <p:fltVal val="0"/>
                                          </p:val>
                                        </p:tav>
                                        <p:tav tm="100000">
                                          <p:val>
                                            <p:strVal val="#ppt_w"/>
                                          </p:val>
                                        </p:tav>
                                      </p:tavLst>
                                    </p:anim>
                                    <p:anim calcmode="lin" valueType="num">
                                      <p:cBhvr>
                                        <p:cTn id="13" dur="500" fill="hold"/>
                                        <p:tgtEl>
                                          <p:spTgt spid="31"/>
                                        </p:tgtEl>
                                        <p:attrNameLst>
                                          <p:attrName>ppt_h</p:attrName>
                                        </p:attrNameLst>
                                      </p:cBhvr>
                                      <p:tavLst>
                                        <p:tav tm="0">
                                          <p:val>
                                            <p:fltVal val="0"/>
                                          </p:val>
                                        </p:tav>
                                        <p:tav tm="100000">
                                          <p:val>
                                            <p:strVal val="#ppt_h"/>
                                          </p:val>
                                        </p:tav>
                                      </p:tavLst>
                                    </p:anim>
                                    <p:animEffect transition="in" filter="fade">
                                      <p:cBhvr>
                                        <p:cTn id="14" dur="500"/>
                                        <p:tgtEl>
                                          <p:spTgt spid="31"/>
                                        </p:tgtEl>
                                      </p:cBhvr>
                                    </p:animEffect>
                                  </p:childTnLst>
                                </p:cTn>
                              </p:par>
                            </p:childTnLst>
                          </p:cTn>
                        </p:par>
                        <p:par>
                          <p:cTn id="15" fill="hold">
                            <p:stCondLst>
                              <p:cond delay="1000"/>
                            </p:stCondLst>
                            <p:childTnLst>
                              <p:par>
                                <p:cTn id="16" presetID="22" presetClass="entr" presetSubtype="1"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up)">
                                      <p:cBhvr>
                                        <p:cTn id="18" dur="1000"/>
                                        <p:tgtEl>
                                          <p:spTgt spid="2"/>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32"/>
                                        </p:tgtEl>
                                        <p:attrNameLst>
                                          <p:attrName>style.visibility</p:attrName>
                                        </p:attrNameLst>
                                      </p:cBhvr>
                                      <p:to>
                                        <p:strVal val="visible"/>
                                      </p:to>
                                    </p:set>
                                    <p:anim calcmode="lin" valueType="num">
                                      <p:cBhvr>
                                        <p:cTn id="22" dur="500" fill="hold"/>
                                        <p:tgtEl>
                                          <p:spTgt spid="32"/>
                                        </p:tgtEl>
                                        <p:attrNameLst>
                                          <p:attrName>ppt_w</p:attrName>
                                        </p:attrNameLst>
                                      </p:cBhvr>
                                      <p:tavLst>
                                        <p:tav tm="0">
                                          <p:val>
                                            <p:fltVal val="0"/>
                                          </p:val>
                                        </p:tav>
                                        <p:tav tm="100000">
                                          <p:val>
                                            <p:strVal val="#ppt_w"/>
                                          </p:val>
                                        </p:tav>
                                      </p:tavLst>
                                    </p:anim>
                                    <p:anim calcmode="lin" valueType="num">
                                      <p:cBhvr>
                                        <p:cTn id="23" dur="500" fill="hold"/>
                                        <p:tgtEl>
                                          <p:spTgt spid="32"/>
                                        </p:tgtEl>
                                        <p:attrNameLst>
                                          <p:attrName>ppt_h</p:attrName>
                                        </p:attrNameLst>
                                      </p:cBhvr>
                                      <p:tavLst>
                                        <p:tav tm="0">
                                          <p:val>
                                            <p:fltVal val="0"/>
                                          </p:val>
                                        </p:tav>
                                        <p:tav tm="100000">
                                          <p:val>
                                            <p:strVal val="#ppt_h"/>
                                          </p:val>
                                        </p:tav>
                                      </p:tavLst>
                                    </p:anim>
                                    <p:animEffect>
                                      <p:cBhvr>
                                        <p:cTn id="24" dur="500"/>
                                        <p:tgtEl>
                                          <p:spTgt spid="32"/>
                                        </p:tgtEl>
                                      </p:cBhvr>
                                    </p:animEffect>
                                    <p:anim calcmode="lin" valueType="num">
                                      <p:cBhvr>
                                        <p:cTn id="25" dur="500" fill="hold"/>
                                        <p:tgtEl>
                                          <p:spTgt spid="32"/>
                                        </p:tgtEl>
                                        <p:attrNameLst>
                                          <p:attrName>ppt_x</p:attrName>
                                        </p:attrNameLst>
                                      </p:cBhvr>
                                      <p:tavLst>
                                        <p:tav tm="0">
                                          <p:val>
                                            <p:fltVal val="0.5"/>
                                          </p:val>
                                        </p:tav>
                                        <p:tav tm="100000">
                                          <p:val>
                                            <p:strVal val="#ppt_x"/>
                                          </p:val>
                                        </p:tav>
                                      </p:tavLst>
                                    </p:anim>
                                    <p:anim calcmode="lin" valueType="num">
                                      <p:cBhvr>
                                        <p:cTn id="26" dur="500" fill="hold"/>
                                        <p:tgtEl>
                                          <p:spTgt spid="32"/>
                                        </p:tgtEl>
                                        <p:attrNameLst>
                                          <p:attrName>ppt_y</p:attrName>
                                        </p:attrNameLst>
                                      </p:cBhvr>
                                      <p:tavLst>
                                        <p:tav tm="0">
                                          <p:val>
                                            <p:fltVal val="0.5"/>
                                          </p:val>
                                        </p:tav>
                                        <p:tav tm="100000">
                                          <p:val>
                                            <p:strVal val="#ppt_y"/>
                                          </p:val>
                                        </p:tav>
                                      </p:tavLst>
                                    </p:anim>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35"/>
                                        </p:tgtEl>
                                        <p:attrNameLst>
                                          <p:attrName>style.visibility</p:attrName>
                                        </p:attrNameLst>
                                      </p:cBhvr>
                                      <p:to>
                                        <p:strVal val="visible"/>
                                      </p:to>
                                    </p:set>
                                    <p:anim calcmode="lin" valueType="num">
                                      <p:cBhvr>
                                        <p:cTn id="30" dur="500" fill="hold"/>
                                        <p:tgtEl>
                                          <p:spTgt spid="35"/>
                                        </p:tgtEl>
                                        <p:attrNameLst>
                                          <p:attrName>ppt_w</p:attrName>
                                        </p:attrNameLst>
                                      </p:cBhvr>
                                      <p:tavLst>
                                        <p:tav tm="0">
                                          <p:val>
                                            <p:fltVal val="0"/>
                                          </p:val>
                                        </p:tav>
                                        <p:tav tm="100000">
                                          <p:val>
                                            <p:strVal val="#ppt_w"/>
                                          </p:val>
                                        </p:tav>
                                      </p:tavLst>
                                    </p:anim>
                                    <p:anim calcmode="lin" valueType="num">
                                      <p:cBhvr>
                                        <p:cTn id="31" dur="500" fill="hold"/>
                                        <p:tgtEl>
                                          <p:spTgt spid="35"/>
                                        </p:tgtEl>
                                        <p:attrNameLst>
                                          <p:attrName>ppt_h</p:attrName>
                                        </p:attrNameLst>
                                      </p:cBhvr>
                                      <p:tavLst>
                                        <p:tav tm="0">
                                          <p:val>
                                            <p:fltVal val="0"/>
                                          </p:val>
                                        </p:tav>
                                        <p:tav tm="100000">
                                          <p:val>
                                            <p:strVal val="#ppt_h"/>
                                          </p:val>
                                        </p:tav>
                                      </p:tavLst>
                                    </p:anim>
                                    <p:animEffect>
                                      <p:cBhvr>
                                        <p:cTn id="32" dur="500"/>
                                        <p:tgtEl>
                                          <p:spTgt spid="35"/>
                                        </p:tgtEl>
                                      </p:cBhvr>
                                    </p:animEffect>
                                    <p:anim calcmode="lin" valueType="num">
                                      <p:cBhvr>
                                        <p:cTn id="33" dur="500" fill="hold"/>
                                        <p:tgtEl>
                                          <p:spTgt spid="35"/>
                                        </p:tgtEl>
                                        <p:attrNameLst>
                                          <p:attrName>ppt_x</p:attrName>
                                        </p:attrNameLst>
                                      </p:cBhvr>
                                      <p:tavLst>
                                        <p:tav tm="0">
                                          <p:val>
                                            <p:fltVal val="0.5"/>
                                          </p:val>
                                        </p:tav>
                                        <p:tav tm="100000">
                                          <p:val>
                                            <p:strVal val="#ppt_x"/>
                                          </p:val>
                                        </p:tav>
                                      </p:tavLst>
                                    </p:anim>
                                    <p:anim calcmode="lin" valueType="num">
                                      <p:cBhvr>
                                        <p:cTn id="34" dur="500" fill="hold"/>
                                        <p:tgtEl>
                                          <p:spTgt spid="35"/>
                                        </p:tgtEl>
                                        <p:attrNameLst>
                                          <p:attrName>ppt_y</p:attrName>
                                        </p:attrNameLst>
                                      </p:cBhvr>
                                      <p:tavLst>
                                        <p:tav tm="0">
                                          <p:val>
                                            <p:fltVal val="0.5"/>
                                          </p:val>
                                        </p:tav>
                                        <p:tav tm="100000">
                                          <p:val>
                                            <p:strVal val="#ppt_y"/>
                                          </p:val>
                                        </p:tav>
                                      </p:tavLst>
                                    </p:anim>
                                  </p:childTnLst>
                                </p:cTn>
                              </p:par>
                              <p:par>
                                <p:cTn id="35" presetID="53" presetClass="entr" presetSubtype="16" fill="hold" nodeType="withEffect">
                                  <p:stCondLst>
                                    <p:cond delay="0"/>
                                  </p:stCondLst>
                                  <p:childTnLst>
                                    <p:set>
                                      <p:cBhvr>
                                        <p:cTn id="36" dur="1" fill="hold">
                                          <p:stCondLst>
                                            <p:cond delay="0"/>
                                          </p:stCondLst>
                                        </p:cTn>
                                        <p:tgtEl>
                                          <p:spTgt spid="43"/>
                                        </p:tgtEl>
                                        <p:attrNameLst>
                                          <p:attrName>style.visibility</p:attrName>
                                        </p:attrNameLst>
                                      </p:cBhvr>
                                      <p:to>
                                        <p:strVal val="visible"/>
                                      </p:to>
                                    </p:set>
                                    <p:anim calcmode="lin" valueType="num">
                                      <p:cBhvr>
                                        <p:cTn id="37" dur="500" fill="hold"/>
                                        <p:tgtEl>
                                          <p:spTgt spid="43"/>
                                        </p:tgtEl>
                                        <p:attrNameLst>
                                          <p:attrName>ppt_w</p:attrName>
                                        </p:attrNameLst>
                                      </p:cBhvr>
                                      <p:tavLst>
                                        <p:tav tm="0">
                                          <p:val>
                                            <p:fltVal val="0"/>
                                          </p:val>
                                        </p:tav>
                                        <p:tav tm="100000">
                                          <p:val>
                                            <p:strVal val="#ppt_w"/>
                                          </p:val>
                                        </p:tav>
                                      </p:tavLst>
                                    </p:anim>
                                    <p:anim calcmode="lin" valueType="num">
                                      <p:cBhvr>
                                        <p:cTn id="38" dur="500" fill="hold"/>
                                        <p:tgtEl>
                                          <p:spTgt spid="43"/>
                                        </p:tgtEl>
                                        <p:attrNameLst>
                                          <p:attrName>ppt_h</p:attrName>
                                        </p:attrNameLst>
                                      </p:cBhvr>
                                      <p:tavLst>
                                        <p:tav tm="0">
                                          <p:val>
                                            <p:fltVal val="0"/>
                                          </p:val>
                                        </p:tav>
                                        <p:tav tm="100000">
                                          <p:val>
                                            <p:strVal val="#ppt_h"/>
                                          </p:val>
                                        </p:tav>
                                      </p:tavLst>
                                    </p:anim>
                                    <p:animEffect transition="in" filter="fade">
                                      <p:cBhvr>
                                        <p:cTn id="39" dur="500"/>
                                        <p:tgtEl>
                                          <p:spTgt spid="43"/>
                                        </p:tgtEl>
                                      </p:cBhvr>
                                    </p:animEffect>
                                  </p:childTnLst>
                                </p:cTn>
                              </p:par>
                            </p:childTnLst>
                          </p:cTn>
                        </p:par>
                        <p:par>
                          <p:cTn id="40" fill="hold">
                            <p:stCondLst>
                              <p:cond delay="3000"/>
                            </p:stCondLst>
                            <p:childTnLst>
                              <p:par>
                                <p:cTn id="41" presetID="22" presetClass="entr" presetSubtype="8" fill="hold" grpId="0" nodeType="afterEffect">
                                  <p:stCondLst>
                                    <p:cond delay="0"/>
                                  </p:stCondLst>
                                  <p:iterate type="lt">
                                    <p:tmPct val="30000"/>
                                  </p:iterate>
                                  <p:childTnLst>
                                    <p:set>
                                      <p:cBhvr>
                                        <p:cTn id="42" dur="1" fill="hold">
                                          <p:stCondLst>
                                            <p:cond delay="0"/>
                                          </p:stCondLst>
                                        </p:cTn>
                                        <p:tgtEl>
                                          <p:spTgt spid="5"/>
                                        </p:tgtEl>
                                        <p:attrNameLst>
                                          <p:attrName>style.visibility</p:attrName>
                                        </p:attrNameLst>
                                      </p:cBhvr>
                                      <p:to>
                                        <p:strVal val="visible"/>
                                      </p:to>
                                    </p:set>
                                    <p:animEffect transition="in" filter="wipe(left)">
                                      <p:cBhvr>
                                        <p:cTn id="43" dur="100"/>
                                        <p:tgtEl>
                                          <p:spTgt spid="5"/>
                                        </p:tgtEl>
                                      </p:cBhvr>
                                    </p:animEffect>
                                  </p:childTnLst>
                                </p:cTn>
                              </p:par>
                              <p:par>
                                <p:cTn id="44" presetID="36" presetClass="emph" presetSubtype="0" fill="hold" grpId="1" nodeType="withEffect">
                                  <p:stCondLst>
                                    <p:cond delay="0"/>
                                  </p:stCondLst>
                                  <p:iterate type="lt">
                                    <p:tmPct val="30000"/>
                                  </p:iterate>
                                  <p:childTnLst>
                                    <p:animScale>
                                      <p:cBhvr>
                                        <p:cTn id="45" dur="50" autoRev="1" fill="hold">
                                          <p:stCondLst>
                                            <p:cond delay="0"/>
                                          </p:stCondLst>
                                        </p:cTn>
                                        <p:tgtEl>
                                          <p:spTgt spid="5"/>
                                        </p:tgtEl>
                                      </p:cBhvr>
                                      <p:to x="80000" y="100000"/>
                                    </p:animScale>
                                    <p:anim by="(#ppt_w*0.10)" calcmode="lin" valueType="num">
                                      <p:cBhvr>
                                        <p:cTn id="46" dur="50" autoRev="1" fill="hold">
                                          <p:stCondLst>
                                            <p:cond delay="0"/>
                                          </p:stCondLst>
                                        </p:cTn>
                                        <p:tgtEl>
                                          <p:spTgt spid="5"/>
                                        </p:tgtEl>
                                        <p:attrNameLst>
                                          <p:attrName>ppt_x</p:attrName>
                                        </p:attrNameLst>
                                      </p:cBhvr>
                                    </p:anim>
                                    <p:anim by="(-#ppt_w*0.10)" calcmode="lin" valueType="num">
                                      <p:cBhvr>
                                        <p:cTn id="47" dur="50" autoRev="1" fill="hold">
                                          <p:stCondLst>
                                            <p:cond delay="0"/>
                                          </p:stCondLst>
                                        </p:cTn>
                                        <p:tgtEl>
                                          <p:spTgt spid="5"/>
                                        </p:tgtEl>
                                        <p:attrNameLst>
                                          <p:attrName>ppt_y</p:attrName>
                                        </p:attrNameLst>
                                      </p:cBhvr>
                                    </p:anim>
                                    <p:animRot by="-480000">
                                      <p:cBhvr>
                                        <p:cTn id="48" dur="50" autoRev="1" fill="hold">
                                          <p:stCondLst>
                                            <p:cond delay="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autoUpdateAnimBg="0"/>
      <p:bldP spid="5" grpId="0"/>
      <p:bldP spid="5"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630085" y="1537354"/>
            <a:ext cx="1447546" cy="1149156"/>
            <a:chOff x="3419345" y="385660"/>
            <a:chExt cx="1447546" cy="1149156"/>
          </a:xfrm>
        </p:grpSpPr>
        <p:sp>
          <p:nvSpPr>
            <p:cNvPr id="3" name="椭圆 2"/>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 name="椭圆 3"/>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5" name="椭圆 4"/>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 name="椭圆 5"/>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7" name="组合 6"/>
          <p:cNvGrpSpPr/>
          <p:nvPr/>
        </p:nvGrpSpPr>
        <p:grpSpPr>
          <a:xfrm flipH="1" flipV="1">
            <a:off x="7109618" y="1979815"/>
            <a:ext cx="1447546" cy="1149156"/>
            <a:chOff x="3419345" y="385660"/>
            <a:chExt cx="1447546" cy="1149156"/>
          </a:xfrm>
        </p:grpSpPr>
        <p:sp>
          <p:nvSpPr>
            <p:cNvPr id="8" name="椭圆 7"/>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9" name="椭圆 8"/>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0" name="椭圆 9"/>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1" name="椭圆 10"/>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12" name="组合 11"/>
          <p:cNvGrpSpPr/>
          <p:nvPr/>
        </p:nvGrpSpPr>
        <p:grpSpPr>
          <a:xfrm>
            <a:off x="5087458" y="1371094"/>
            <a:ext cx="1996576" cy="1996574"/>
            <a:chOff x="3606461" y="1664340"/>
            <a:chExt cx="1040024" cy="1040024"/>
          </a:xfrm>
        </p:grpSpPr>
        <p:sp>
          <p:nvSpPr>
            <p:cNvPr id="13" name="椭圆 12"/>
            <p:cNvSpPr/>
            <p:nvPr/>
          </p:nvSpPr>
          <p:spPr>
            <a:xfrm>
              <a:off x="3606461" y="1664340"/>
              <a:ext cx="1040024" cy="1040024"/>
            </a:xfrm>
            <a:prstGeom prst="ellipse">
              <a:avLst/>
            </a:prstGeom>
            <a:solidFill>
              <a:srgbClr val="03B9CE"/>
            </a:solidFill>
            <a:ln w="44450" cap="flat" cmpd="sng" algn="ctr">
              <a:noFill/>
              <a:prstDash val="solid"/>
            </a:ln>
            <a:effectLst>
              <a:outerShdw blurRad="215900" dist="27940" dir="5400000" algn="ctr">
                <a:srgbClr val="000000">
                  <a:alpha val="80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4" name="文本框 1"/>
            <p:cNvSpPr txBox="1"/>
            <p:nvPr/>
          </p:nvSpPr>
          <p:spPr>
            <a:xfrm>
              <a:off x="3936496" y="1813627"/>
              <a:ext cx="426023" cy="689385"/>
            </a:xfrm>
            <a:prstGeom prst="rect">
              <a:avLst/>
            </a:prstGeom>
            <a:noFill/>
          </p:spPr>
          <p:txBody>
            <a:bodyPr wrap="none" rtlCol="0">
              <a:spAutoFit/>
            </a:bodyPr>
            <a:lstStyle/>
            <a:p>
              <a:pPr algn="ctr"/>
              <a:r>
                <a:rPr lang="en-US" altLang="zh-CN" sz="8000" b="1" dirty="0" smtClean="0">
                  <a:solidFill>
                    <a:schemeClr val="bg1"/>
                  </a:solidFill>
                  <a:latin typeface="微软雅黑" panose="020B0503020204020204" pitchFamily="34" charset="-122"/>
                  <a:ea typeface="微软雅黑" panose="020B0503020204020204" pitchFamily="34" charset="-122"/>
                </a:rPr>
                <a:t>4</a:t>
              </a:r>
              <a:endParaRPr lang="zh-CN" altLang="en-US" sz="8000" b="1" dirty="0">
                <a:solidFill>
                  <a:schemeClr val="bg1"/>
                </a:solidFill>
                <a:latin typeface="微软雅黑" panose="020B0503020204020204" pitchFamily="34" charset="-122"/>
                <a:ea typeface="微软雅黑" panose="020B0503020204020204" pitchFamily="34" charset="-122"/>
              </a:endParaRPr>
            </a:p>
          </p:txBody>
        </p:sp>
      </p:grpSp>
      <p:sp>
        <p:nvSpPr>
          <p:cNvPr id="28" name="矩形 69"/>
          <p:cNvSpPr>
            <a:spLocks noChangeArrowheads="1"/>
          </p:cNvSpPr>
          <p:nvPr/>
        </p:nvSpPr>
        <p:spPr bwMode="auto">
          <a:xfrm>
            <a:off x="3534391" y="3810340"/>
            <a:ext cx="51370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smtClean="0">
                <a:solidFill>
                  <a:srgbClr val="03B9CE"/>
                </a:solidFill>
                <a:latin typeface="微软雅黑" panose="020B0503020204020204" pitchFamily="34" charset="-122"/>
                <a:ea typeface="微软雅黑" panose="020B0503020204020204" pitchFamily="34" charset="-122"/>
                <a:sym typeface="微软雅黑" panose="020B0503020204020204" pitchFamily="34" charset="-122"/>
              </a:rPr>
              <a:t>工作存在不足</a:t>
            </a:r>
            <a:endParaRPr lang="en-US" altLang="zh-CN" sz="4800" b="1" dirty="0">
              <a:solidFill>
                <a:srgbClr val="03B9C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70"/>
          <p:cNvSpPr>
            <a:spLocks noChangeArrowheads="1"/>
          </p:cNvSpPr>
          <p:nvPr/>
        </p:nvSpPr>
        <p:spPr bwMode="auto">
          <a:xfrm>
            <a:off x="1317717" y="4720142"/>
            <a:ext cx="95704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在此处添加文字，在此</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处在</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此处添加文字在</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此处添加文字</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30" name="直接连接符 29"/>
          <p:cNvCxnSpPr/>
          <p:nvPr/>
        </p:nvCxnSpPr>
        <p:spPr>
          <a:xfrm>
            <a:off x="2369788" y="4383237"/>
            <a:ext cx="1456264" cy="1"/>
          </a:xfrm>
          <a:prstGeom prst="line">
            <a:avLst/>
          </a:prstGeom>
          <a:ln w="9525">
            <a:solidFill>
              <a:srgbClr val="03B9CE"/>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8332888" y="4383237"/>
            <a:ext cx="1379619" cy="1"/>
          </a:xfrm>
          <a:prstGeom prst="line">
            <a:avLst/>
          </a:prstGeom>
          <a:ln w="9525">
            <a:solidFill>
              <a:srgbClr val="03B9CE"/>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2"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Scale>
                                      <p:cBhvr>
                                        <p:cTn id="17"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2"/>
                                        </p:tgtEl>
                                        <p:attrNameLst>
                                          <p:attrName>ppt_x</p:attrName>
                                          <p:attrName>ppt_y</p:attrName>
                                        </p:attrNameLst>
                                      </p:cBhvr>
                                    </p:animMotion>
                                    <p:animEffect transition="in" filter="fade">
                                      <p:cBhvr>
                                        <p:cTn id="19" dur="1000"/>
                                        <p:tgtEl>
                                          <p:spTgt spid="12"/>
                                        </p:tgtEl>
                                      </p:cBhvr>
                                    </p:animEffect>
                                  </p:childTnLst>
                                </p:cTn>
                              </p:par>
                            </p:childTnLst>
                          </p:cTn>
                        </p:par>
                        <p:par>
                          <p:cTn id="20" fill="hold">
                            <p:stCondLst>
                              <p:cond delay="500"/>
                            </p:stCondLst>
                            <p:childTnLst>
                              <p:par>
                                <p:cTn id="21" presetID="22" presetClass="entr" presetSubtype="8"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par>
                                <p:cTn id="24" presetID="22" presetClass="entr" presetSubtype="2"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wipe(right)">
                                      <p:cBhvr>
                                        <p:cTn id="26" dur="500"/>
                                        <p:tgtEl>
                                          <p:spTgt spid="31"/>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p:cTn id="29" dur="500" fill="hold"/>
                                        <p:tgtEl>
                                          <p:spTgt spid="28"/>
                                        </p:tgtEl>
                                        <p:attrNameLst>
                                          <p:attrName>ppt_w</p:attrName>
                                        </p:attrNameLst>
                                      </p:cBhvr>
                                      <p:tavLst>
                                        <p:tav tm="0">
                                          <p:val>
                                            <p:fltVal val="0"/>
                                          </p:val>
                                        </p:tav>
                                        <p:tav tm="100000">
                                          <p:val>
                                            <p:strVal val="#ppt_w"/>
                                          </p:val>
                                        </p:tav>
                                      </p:tavLst>
                                    </p:anim>
                                    <p:anim calcmode="lin" valueType="num">
                                      <p:cBhvr>
                                        <p:cTn id="30" dur="500" fill="hold"/>
                                        <p:tgtEl>
                                          <p:spTgt spid="28"/>
                                        </p:tgtEl>
                                        <p:attrNameLst>
                                          <p:attrName>ppt_h</p:attrName>
                                        </p:attrNameLst>
                                      </p:cBhvr>
                                      <p:tavLst>
                                        <p:tav tm="0">
                                          <p:val>
                                            <p:fltVal val="0"/>
                                          </p:val>
                                        </p:tav>
                                        <p:tav tm="100000">
                                          <p:val>
                                            <p:strVal val="#ppt_h"/>
                                          </p:val>
                                        </p:tav>
                                      </p:tavLst>
                                    </p:anim>
                                    <p:animEffect transition="in" filter="fade">
                                      <p:cBhvr>
                                        <p:cTn id="31" dur="500"/>
                                        <p:tgtEl>
                                          <p:spTgt spid="28"/>
                                        </p:tgtEl>
                                      </p:cBhvr>
                                    </p:animEffect>
                                  </p:childTnLst>
                                </p:cTn>
                              </p:par>
                            </p:childTnLst>
                          </p:cTn>
                        </p:par>
                        <p:par>
                          <p:cTn id="32" fill="hold">
                            <p:stCondLst>
                              <p:cond delay="1000"/>
                            </p:stCondLst>
                            <p:childTnLst>
                              <p:par>
                                <p:cTn id="33" presetID="31" presetClass="entr" presetSubtype="0"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p:cTn id="35" dur="1000" fill="hold"/>
                                        <p:tgtEl>
                                          <p:spTgt spid="29"/>
                                        </p:tgtEl>
                                        <p:attrNameLst>
                                          <p:attrName>ppt_w</p:attrName>
                                        </p:attrNameLst>
                                      </p:cBhvr>
                                      <p:tavLst>
                                        <p:tav tm="0">
                                          <p:val>
                                            <p:fltVal val="0"/>
                                          </p:val>
                                        </p:tav>
                                        <p:tav tm="100000">
                                          <p:val>
                                            <p:strVal val="#ppt_w"/>
                                          </p:val>
                                        </p:tav>
                                      </p:tavLst>
                                    </p:anim>
                                    <p:anim calcmode="lin" valueType="num">
                                      <p:cBhvr>
                                        <p:cTn id="36" dur="1000" fill="hold"/>
                                        <p:tgtEl>
                                          <p:spTgt spid="29"/>
                                        </p:tgtEl>
                                        <p:attrNameLst>
                                          <p:attrName>ppt_h</p:attrName>
                                        </p:attrNameLst>
                                      </p:cBhvr>
                                      <p:tavLst>
                                        <p:tav tm="0">
                                          <p:val>
                                            <p:fltVal val="0"/>
                                          </p:val>
                                        </p:tav>
                                        <p:tav tm="100000">
                                          <p:val>
                                            <p:strVal val="#ppt_h"/>
                                          </p:val>
                                        </p:tav>
                                      </p:tavLst>
                                    </p:anim>
                                    <p:anim calcmode="lin" valueType="num">
                                      <p:cBhvr>
                                        <p:cTn id="37" dur="1000" fill="hold"/>
                                        <p:tgtEl>
                                          <p:spTgt spid="29"/>
                                        </p:tgtEl>
                                        <p:attrNameLst>
                                          <p:attrName>style.rotation</p:attrName>
                                        </p:attrNameLst>
                                      </p:cBhvr>
                                      <p:tavLst>
                                        <p:tav tm="0">
                                          <p:val>
                                            <p:fltVal val="90"/>
                                          </p:val>
                                        </p:tav>
                                        <p:tav tm="100000">
                                          <p:val>
                                            <p:fltVal val="0"/>
                                          </p:val>
                                        </p:tav>
                                      </p:tavLst>
                                    </p:anim>
                                    <p:animEffect transition="in" filter="fade">
                                      <p:cBhvr>
                                        <p:cTn id="38"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01.</a:t>
            </a:r>
            <a:r>
              <a:rPr lang="zh-CN" altLang="en-US" sz="3200" dirty="0" smtClean="0">
                <a:solidFill>
                  <a:schemeClr val="tx1">
                    <a:lumMod val="65000"/>
                    <a:lumOff val="35000"/>
                  </a:schemeClr>
                </a:solidFill>
              </a:rPr>
              <a:t>工作认知不足</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2"/>
          <p:cNvSpPr/>
          <p:nvPr/>
        </p:nvSpPr>
        <p:spPr>
          <a:xfrm>
            <a:off x="2307556" y="2214569"/>
            <a:ext cx="1714083" cy="1714802"/>
          </a:xfrm>
          <a:custGeom>
            <a:avLst/>
            <a:gdLst/>
            <a:ahLst/>
            <a:cxnLst/>
            <a:rect l="l" t="t" r="r" b="b"/>
            <a:pathLst>
              <a:path w="2305015" h="2305016">
                <a:moveTo>
                  <a:pt x="1116504" y="0"/>
                </a:moveTo>
                <a:lnTo>
                  <a:pt x="1188513" y="0"/>
                </a:lnTo>
                <a:lnTo>
                  <a:pt x="1188513" y="56204"/>
                </a:lnTo>
                <a:cubicBezTo>
                  <a:pt x="1228826" y="56265"/>
                  <a:pt x="1268550" y="59732"/>
                  <a:pt x="1307429" y="66564"/>
                </a:cubicBezTo>
                <a:lnTo>
                  <a:pt x="1317181" y="11258"/>
                </a:lnTo>
                <a:lnTo>
                  <a:pt x="1347579" y="16618"/>
                </a:lnTo>
                <a:lnTo>
                  <a:pt x="1388096" y="23762"/>
                </a:lnTo>
                <a:lnTo>
                  <a:pt x="1378548" y="77912"/>
                </a:lnTo>
                <a:cubicBezTo>
                  <a:pt x="1417923" y="85915"/>
                  <a:pt x="1456476" y="96250"/>
                  <a:pt x="1493927" y="109198"/>
                </a:cubicBezTo>
                <a:lnTo>
                  <a:pt x="1512855" y="57192"/>
                </a:lnTo>
                <a:lnTo>
                  <a:pt x="1512856" y="57192"/>
                </a:lnTo>
                <a:lnTo>
                  <a:pt x="1512857" y="57192"/>
                </a:lnTo>
                <a:lnTo>
                  <a:pt x="1564604" y="76027"/>
                </a:lnTo>
                <a:lnTo>
                  <a:pt x="1580521" y="81820"/>
                </a:lnTo>
                <a:lnTo>
                  <a:pt x="1580522" y="81821"/>
                </a:lnTo>
                <a:lnTo>
                  <a:pt x="1561549" y="133948"/>
                </a:lnTo>
                <a:cubicBezTo>
                  <a:pt x="1599009" y="148154"/>
                  <a:pt x="1635168" y="165067"/>
                  <a:pt x="1670051" y="184087"/>
                </a:cubicBezTo>
                <a:lnTo>
                  <a:pt x="1697580" y="136405"/>
                </a:lnTo>
                <a:lnTo>
                  <a:pt x="1759941" y="172409"/>
                </a:lnTo>
                <a:lnTo>
                  <a:pt x="1759942" y="172410"/>
                </a:lnTo>
                <a:lnTo>
                  <a:pt x="1731926" y="220936"/>
                </a:lnTo>
                <a:cubicBezTo>
                  <a:pt x="1766460" y="241040"/>
                  <a:pt x="1799121" y="263964"/>
                  <a:pt x="1829826" y="289298"/>
                </a:cubicBezTo>
                <a:lnTo>
                  <a:pt x="1865744" y="246493"/>
                </a:lnTo>
                <a:lnTo>
                  <a:pt x="1920906" y="292779"/>
                </a:lnTo>
                <a:lnTo>
                  <a:pt x="1920907" y="292780"/>
                </a:lnTo>
                <a:lnTo>
                  <a:pt x="1884782" y="335832"/>
                </a:lnTo>
                <a:cubicBezTo>
                  <a:pt x="1915274" y="361532"/>
                  <a:pt x="1943485" y="389743"/>
                  <a:pt x="1969185" y="420235"/>
                </a:cubicBezTo>
                <a:lnTo>
                  <a:pt x="2012237" y="384110"/>
                </a:lnTo>
                <a:lnTo>
                  <a:pt x="2054670" y="434681"/>
                </a:lnTo>
                <a:lnTo>
                  <a:pt x="2058522" y="439272"/>
                </a:lnTo>
                <a:lnTo>
                  <a:pt x="2015718" y="475189"/>
                </a:lnTo>
                <a:cubicBezTo>
                  <a:pt x="2041052" y="505895"/>
                  <a:pt x="2063977" y="538556"/>
                  <a:pt x="2084080" y="573090"/>
                </a:cubicBezTo>
                <a:lnTo>
                  <a:pt x="2132606" y="545074"/>
                </a:lnTo>
                <a:lnTo>
                  <a:pt x="2168610" y="607434"/>
                </a:lnTo>
                <a:lnTo>
                  <a:pt x="2120929" y="634963"/>
                </a:lnTo>
                <a:cubicBezTo>
                  <a:pt x="2139949" y="669847"/>
                  <a:pt x="2156862" y="706007"/>
                  <a:pt x="2171069" y="743467"/>
                </a:cubicBezTo>
                <a:lnTo>
                  <a:pt x="2223196" y="724494"/>
                </a:lnTo>
                <a:lnTo>
                  <a:pt x="2244913" y="784161"/>
                </a:lnTo>
                <a:lnTo>
                  <a:pt x="2247824" y="792160"/>
                </a:lnTo>
                <a:lnTo>
                  <a:pt x="2195819" y="811089"/>
                </a:lnTo>
                <a:cubicBezTo>
                  <a:pt x="2208767" y="848539"/>
                  <a:pt x="2219102" y="887093"/>
                  <a:pt x="2227105" y="926468"/>
                </a:cubicBezTo>
                <a:lnTo>
                  <a:pt x="2281253" y="916920"/>
                </a:lnTo>
                <a:lnTo>
                  <a:pt x="2291883" y="977205"/>
                </a:lnTo>
                <a:lnTo>
                  <a:pt x="2293757" y="987835"/>
                </a:lnTo>
                <a:lnTo>
                  <a:pt x="2238453" y="997587"/>
                </a:lnTo>
                <a:cubicBezTo>
                  <a:pt x="2245285" y="1036466"/>
                  <a:pt x="2248752" y="1076191"/>
                  <a:pt x="2248813" y="1116503"/>
                </a:cubicBezTo>
                <a:lnTo>
                  <a:pt x="2305015" y="1116503"/>
                </a:lnTo>
                <a:lnTo>
                  <a:pt x="2305015" y="1188511"/>
                </a:lnTo>
                <a:lnTo>
                  <a:pt x="2305015" y="1188512"/>
                </a:lnTo>
                <a:lnTo>
                  <a:pt x="2248813" y="1188512"/>
                </a:lnTo>
                <a:cubicBezTo>
                  <a:pt x="2248752" y="1228825"/>
                  <a:pt x="2245285" y="1268550"/>
                  <a:pt x="2238454" y="1307429"/>
                </a:cubicBezTo>
                <a:lnTo>
                  <a:pt x="2293758" y="1317181"/>
                </a:lnTo>
                <a:lnTo>
                  <a:pt x="2281254" y="1388096"/>
                </a:lnTo>
                <a:lnTo>
                  <a:pt x="2227105" y="1378548"/>
                </a:lnTo>
                <a:cubicBezTo>
                  <a:pt x="2219102" y="1417923"/>
                  <a:pt x="2208767" y="1456477"/>
                  <a:pt x="2195819" y="1493928"/>
                </a:cubicBezTo>
                <a:lnTo>
                  <a:pt x="2247824" y="1512856"/>
                </a:lnTo>
                <a:lnTo>
                  <a:pt x="2231124" y="1558739"/>
                </a:lnTo>
                <a:lnTo>
                  <a:pt x="2223196" y="1580522"/>
                </a:lnTo>
                <a:lnTo>
                  <a:pt x="2223195" y="1580522"/>
                </a:lnTo>
                <a:lnTo>
                  <a:pt x="2171069" y="1561550"/>
                </a:lnTo>
                <a:cubicBezTo>
                  <a:pt x="2156863" y="1599010"/>
                  <a:pt x="2139950" y="1635169"/>
                  <a:pt x="2120930" y="1670052"/>
                </a:cubicBezTo>
                <a:lnTo>
                  <a:pt x="2168611" y="1697581"/>
                </a:lnTo>
                <a:lnTo>
                  <a:pt x="2161744" y="1709474"/>
                </a:lnTo>
                <a:lnTo>
                  <a:pt x="2132607" y="1759942"/>
                </a:lnTo>
                <a:lnTo>
                  <a:pt x="2084082" y="1731926"/>
                </a:lnTo>
                <a:cubicBezTo>
                  <a:pt x="2063978" y="1766461"/>
                  <a:pt x="2041053" y="1799122"/>
                  <a:pt x="2015719" y="1829828"/>
                </a:cubicBezTo>
                <a:lnTo>
                  <a:pt x="2058523" y="1865745"/>
                </a:lnTo>
                <a:lnTo>
                  <a:pt x="2035310" y="1893409"/>
                </a:lnTo>
                <a:lnTo>
                  <a:pt x="2012237" y="1920907"/>
                </a:lnTo>
                <a:lnTo>
                  <a:pt x="1969186" y="1884783"/>
                </a:lnTo>
                <a:cubicBezTo>
                  <a:pt x="1943485" y="1915275"/>
                  <a:pt x="1915275" y="1943485"/>
                  <a:pt x="1884783" y="1969186"/>
                </a:cubicBezTo>
                <a:lnTo>
                  <a:pt x="1920906" y="2012236"/>
                </a:lnTo>
                <a:lnTo>
                  <a:pt x="1920906" y="2012237"/>
                </a:lnTo>
                <a:lnTo>
                  <a:pt x="1892374" y="2036178"/>
                </a:lnTo>
                <a:lnTo>
                  <a:pt x="1865743" y="2058523"/>
                </a:lnTo>
                <a:lnTo>
                  <a:pt x="1829827" y="2015720"/>
                </a:lnTo>
                <a:cubicBezTo>
                  <a:pt x="1799122" y="2041054"/>
                  <a:pt x="1766461" y="2063978"/>
                  <a:pt x="1731926" y="2084082"/>
                </a:cubicBezTo>
                <a:lnTo>
                  <a:pt x="1759942" y="2132607"/>
                </a:lnTo>
                <a:lnTo>
                  <a:pt x="1697582" y="2168611"/>
                </a:lnTo>
                <a:lnTo>
                  <a:pt x="1670053" y="2120930"/>
                </a:lnTo>
                <a:cubicBezTo>
                  <a:pt x="1635170" y="2139950"/>
                  <a:pt x="1599010" y="2156863"/>
                  <a:pt x="1561549" y="2171070"/>
                </a:cubicBezTo>
                <a:lnTo>
                  <a:pt x="1580522" y="2223197"/>
                </a:lnTo>
                <a:lnTo>
                  <a:pt x="1520855" y="2244914"/>
                </a:lnTo>
                <a:lnTo>
                  <a:pt x="1512856" y="2247825"/>
                </a:lnTo>
                <a:lnTo>
                  <a:pt x="1493928" y="2195820"/>
                </a:lnTo>
                <a:cubicBezTo>
                  <a:pt x="1456477" y="2208768"/>
                  <a:pt x="1417923" y="2219103"/>
                  <a:pt x="1378548" y="2227106"/>
                </a:cubicBezTo>
                <a:lnTo>
                  <a:pt x="1388096" y="2281254"/>
                </a:lnTo>
                <a:lnTo>
                  <a:pt x="1327811" y="2291884"/>
                </a:lnTo>
                <a:lnTo>
                  <a:pt x="1317181" y="2293758"/>
                </a:lnTo>
                <a:lnTo>
                  <a:pt x="1307430" y="2238454"/>
                </a:lnTo>
                <a:cubicBezTo>
                  <a:pt x="1268551" y="2245286"/>
                  <a:pt x="1228826" y="2248753"/>
                  <a:pt x="1188513" y="2248814"/>
                </a:cubicBezTo>
                <a:lnTo>
                  <a:pt x="1188513" y="2305016"/>
                </a:lnTo>
                <a:lnTo>
                  <a:pt x="1116505" y="2305016"/>
                </a:lnTo>
                <a:lnTo>
                  <a:pt x="1116505" y="2305015"/>
                </a:lnTo>
                <a:lnTo>
                  <a:pt x="1116503" y="2305015"/>
                </a:lnTo>
                <a:lnTo>
                  <a:pt x="1116503" y="2248814"/>
                </a:lnTo>
                <a:cubicBezTo>
                  <a:pt x="1076191" y="2248753"/>
                  <a:pt x="1036466" y="2245286"/>
                  <a:pt x="997587" y="2238454"/>
                </a:cubicBezTo>
                <a:lnTo>
                  <a:pt x="987835" y="2293759"/>
                </a:lnTo>
                <a:lnTo>
                  <a:pt x="916920" y="2281255"/>
                </a:lnTo>
                <a:lnTo>
                  <a:pt x="916920" y="2281254"/>
                </a:lnTo>
                <a:lnTo>
                  <a:pt x="916919" y="2281254"/>
                </a:lnTo>
                <a:lnTo>
                  <a:pt x="926467" y="2227106"/>
                </a:lnTo>
                <a:cubicBezTo>
                  <a:pt x="887093" y="2219103"/>
                  <a:pt x="848539" y="2208768"/>
                  <a:pt x="811089" y="2195820"/>
                </a:cubicBezTo>
                <a:lnTo>
                  <a:pt x="792160" y="2247825"/>
                </a:lnTo>
                <a:lnTo>
                  <a:pt x="792159" y="2247825"/>
                </a:lnTo>
                <a:lnTo>
                  <a:pt x="724494" y="2223196"/>
                </a:lnTo>
                <a:lnTo>
                  <a:pt x="743467" y="2171070"/>
                </a:lnTo>
                <a:cubicBezTo>
                  <a:pt x="706007" y="2156863"/>
                  <a:pt x="669847" y="2139950"/>
                  <a:pt x="634964" y="2120930"/>
                </a:cubicBezTo>
                <a:lnTo>
                  <a:pt x="607435" y="2168611"/>
                </a:lnTo>
                <a:lnTo>
                  <a:pt x="545074" y="2132608"/>
                </a:lnTo>
                <a:lnTo>
                  <a:pt x="545074" y="2132607"/>
                </a:lnTo>
                <a:lnTo>
                  <a:pt x="545073" y="2132606"/>
                </a:lnTo>
                <a:lnTo>
                  <a:pt x="573089" y="2084081"/>
                </a:lnTo>
                <a:cubicBezTo>
                  <a:pt x="538555" y="2063977"/>
                  <a:pt x="505894" y="2041053"/>
                  <a:pt x="475189" y="2015719"/>
                </a:cubicBezTo>
                <a:lnTo>
                  <a:pt x="439271" y="2058524"/>
                </a:lnTo>
                <a:lnTo>
                  <a:pt x="401922" y="2027183"/>
                </a:lnTo>
                <a:lnTo>
                  <a:pt x="384109" y="2012237"/>
                </a:lnTo>
                <a:lnTo>
                  <a:pt x="420234" y="1969186"/>
                </a:lnTo>
                <a:cubicBezTo>
                  <a:pt x="389742" y="1943485"/>
                  <a:pt x="361531" y="1915275"/>
                  <a:pt x="335831" y="1884783"/>
                </a:cubicBezTo>
                <a:lnTo>
                  <a:pt x="292780" y="1920907"/>
                </a:lnTo>
                <a:lnTo>
                  <a:pt x="292779" y="1920906"/>
                </a:lnTo>
                <a:lnTo>
                  <a:pt x="292778" y="1920906"/>
                </a:lnTo>
                <a:lnTo>
                  <a:pt x="249590" y="1869435"/>
                </a:lnTo>
                <a:lnTo>
                  <a:pt x="246493" y="1865744"/>
                </a:lnTo>
                <a:lnTo>
                  <a:pt x="289297" y="1829827"/>
                </a:lnTo>
                <a:cubicBezTo>
                  <a:pt x="263963" y="1799122"/>
                  <a:pt x="241039" y="1766461"/>
                  <a:pt x="220935" y="1731926"/>
                </a:cubicBezTo>
                <a:lnTo>
                  <a:pt x="172409" y="1759942"/>
                </a:lnTo>
                <a:lnTo>
                  <a:pt x="136405" y="1697581"/>
                </a:lnTo>
                <a:lnTo>
                  <a:pt x="184086" y="1670052"/>
                </a:lnTo>
                <a:cubicBezTo>
                  <a:pt x="165066" y="1635169"/>
                  <a:pt x="148153" y="1599009"/>
                  <a:pt x="133947" y="1561548"/>
                </a:cubicBezTo>
                <a:lnTo>
                  <a:pt x="81819" y="1580521"/>
                </a:lnTo>
                <a:lnTo>
                  <a:pt x="68990" y="1545273"/>
                </a:lnTo>
                <a:lnTo>
                  <a:pt x="57190" y="1512855"/>
                </a:lnTo>
                <a:lnTo>
                  <a:pt x="109197" y="1493926"/>
                </a:lnTo>
                <a:cubicBezTo>
                  <a:pt x="96249" y="1456476"/>
                  <a:pt x="85914" y="1417922"/>
                  <a:pt x="77911" y="1378548"/>
                </a:cubicBezTo>
                <a:lnTo>
                  <a:pt x="23761" y="1388096"/>
                </a:lnTo>
                <a:lnTo>
                  <a:pt x="21307" y="1374174"/>
                </a:lnTo>
                <a:lnTo>
                  <a:pt x="11257" y="1317181"/>
                </a:lnTo>
                <a:lnTo>
                  <a:pt x="66563" y="1307429"/>
                </a:lnTo>
                <a:cubicBezTo>
                  <a:pt x="59731" y="1268550"/>
                  <a:pt x="56264" y="1228825"/>
                  <a:pt x="56203" y="1188512"/>
                </a:cubicBezTo>
                <a:lnTo>
                  <a:pt x="0" y="1188512"/>
                </a:lnTo>
                <a:lnTo>
                  <a:pt x="0" y="1116503"/>
                </a:lnTo>
                <a:lnTo>
                  <a:pt x="56203" y="1116503"/>
                </a:lnTo>
                <a:cubicBezTo>
                  <a:pt x="56264" y="1076190"/>
                  <a:pt x="59732" y="1036465"/>
                  <a:pt x="66563" y="997586"/>
                </a:cubicBezTo>
                <a:lnTo>
                  <a:pt x="11258" y="987834"/>
                </a:lnTo>
                <a:lnTo>
                  <a:pt x="18836" y="944857"/>
                </a:lnTo>
                <a:lnTo>
                  <a:pt x="23761" y="916920"/>
                </a:lnTo>
                <a:lnTo>
                  <a:pt x="23762" y="916920"/>
                </a:lnTo>
                <a:lnTo>
                  <a:pt x="77912" y="926468"/>
                </a:lnTo>
                <a:cubicBezTo>
                  <a:pt x="85915" y="887093"/>
                  <a:pt x="96250" y="848539"/>
                  <a:pt x="109198" y="811089"/>
                </a:cubicBezTo>
                <a:lnTo>
                  <a:pt x="57191" y="792160"/>
                </a:lnTo>
                <a:lnTo>
                  <a:pt x="81820" y="724495"/>
                </a:lnTo>
                <a:lnTo>
                  <a:pt x="81820" y="724494"/>
                </a:lnTo>
                <a:lnTo>
                  <a:pt x="133948" y="743467"/>
                </a:lnTo>
                <a:cubicBezTo>
                  <a:pt x="148154" y="706007"/>
                  <a:pt x="165067" y="669847"/>
                  <a:pt x="184087" y="634964"/>
                </a:cubicBezTo>
                <a:lnTo>
                  <a:pt x="136405" y="607435"/>
                </a:lnTo>
                <a:lnTo>
                  <a:pt x="172409" y="545074"/>
                </a:lnTo>
                <a:lnTo>
                  <a:pt x="172410" y="545074"/>
                </a:lnTo>
                <a:lnTo>
                  <a:pt x="220936" y="573090"/>
                </a:lnTo>
                <a:cubicBezTo>
                  <a:pt x="241040" y="538556"/>
                  <a:pt x="263964" y="505895"/>
                  <a:pt x="289299" y="475189"/>
                </a:cubicBezTo>
                <a:lnTo>
                  <a:pt x="246494" y="439272"/>
                </a:lnTo>
                <a:lnTo>
                  <a:pt x="246493" y="439271"/>
                </a:lnTo>
                <a:lnTo>
                  <a:pt x="290455" y="386879"/>
                </a:lnTo>
                <a:lnTo>
                  <a:pt x="292779" y="384110"/>
                </a:lnTo>
                <a:lnTo>
                  <a:pt x="292779" y="384109"/>
                </a:lnTo>
                <a:lnTo>
                  <a:pt x="335832" y="420234"/>
                </a:lnTo>
                <a:cubicBezTo>
                  <a:pt x="361532" y="389742"/>
                  <a:pt x="389743" y="361532"/>
                  <a:pt x="420235" y="335832"/>
                </a:cubicBezTo>
                <a:lnTo>
                  <a:pt x="384109" y="292779"/>
                </a:lnTo>
                <a:lnTo>
                  <a:pt x="384110" y="292779"/>
                </a:lnTo>
                <a:lnTo>
                  <a:pt x="439272" y="246494"/>
                </a:lnTo>
                <a:lnTo>
                  <a:pt x="475189" y="289299"/>
                </a:lnTo>
                <a:cubicBezTo>
                  <a:pt x="505895" y="263964"/>
                  <a:pt x="538556" y="241040"/>
                  <a:pt x="573091" y="220936"/>
                </a:cubicBezTo>
                <a:lnTo>
                  <a:pt x="545074" y="172410"/>
                </a:lnTo>
                <a:lnTo>
                  <a:pt x="607435" y="136406"/>
                </a:lnTo>
                <a:lnTo>
                  <a:pt x="634964" y="184088"/>
                </a:lnTo>
                <a:cubicBezTo>
                  <a:pt x="669848" y="165067"/>
                  <a:pt x="706008" y="148154"/>
                  <a:pt x="743468" y="133948"/>
                </a:cubicBezTo>
                <a:lnTo>
                  <a:pt x="724495" y="81820"/>
                </a:lnTo>
                <a:lnTo>
                  <a:pt x="759743" y="68991"/>
                </a:lnTo>
                <a:lnTo>
                  <a:pt x="792161" y="57191"/>
                </a:lnTo>
                <a:lnTo>
                  <a:pt x="811090" y="109198"/>
                </a:lnTo>
                <a:cubicBezTo>
                  <a:pt x="848540" y="96250"/>
                  <a:pt x="887094" y="85915"/>
                  <a:pt x="926468" y="77912"/>
                </a:cubicBezTo>
                <a:lnTo>
                  <a:pt x="916920" y="23762"/>
                </a:lnTo>
                <a:lnTo>
                  <a:pt x="930842" y="21308"/>
                </a:lnTo>
                <a:lnTo>
                  <a:pt x="987835" y="11258"/>
                </a:lnTo>
                <a:lnTo>
                  <a:pt x="997587" y="66564"/>
                </a:lnTo>
                <a:cubicBezTo>
                  <a:pt x="1036466" y="59732"/>
                  <a:pt x="1076191" y="56265"/>
                  <a:pt x="1116503" y="56204"/>
                </a:cubicBezTo>
                <a:lnTo>
                  <a:pt x="1116503" y="1"/>
                </a:lnTo>
                <a:lnTo>
                  <a:pt x="1116504" y="1"/>
                </a:lnTo>
                <a:close/>
              </a:path>
            </a:pathLst>
          </a:custGeom>
          <a:solidFill>
            <a:srgbClr val="03B9CE"/>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solidFill>
                <a:srgbClr val="0067B4"/>
              </a:solidFill>
            </a:endParaRPr>
          </a:p>
        </p:txBody>
      </p:sp>
      <p:sp>
        <p:nvSpPr>
          <p:cNvPr id="15" name="矩形 12"/>
          <p:cNvSpPr/>
          <p:nvPr/>
        </p:nvSpPr>
        <p:spPr>
          <a:xfrm>
            <a:off x="3795208" y="3186255"/>
            <a:ext cx="1392799" cy="1393383"/>
          </a:xfrm>
          <a:custGeom>
            <a:avLst/>
            <a:gdLst/>
            <a:ahLst/>
            <a:cxnLst/>
            <a:rect l="l" t="t" r="r" b="b"/>
            <a:pathLst>
              <a:path w="2305015" h="2305016">
                <a:moveTo>
                  <a:pt x="1116504" y="0"/>
                </a:moveTo>
                <a:lnTo>
                  <a:pt x="1188513" y="0"/>
                </a:lnTo>
                <a:lnTo>
                  <a:pt x="1188513" y="56204"/>
                </a:lnTo>
                <a:cubicBezTo>
                  <a:pt x="1228826" y="56265"/>
                  <a:pt x="1268550" y="59732"/>
                  <a:pt x="1307429" y="66564"/>
                </a:cubicBezTo>
                <a:lnTo>
                  <a:pt x="1317181" y="11258"/>
                </a:lnTo>
                <a:lnTo>
                  <a:pt x="1347579" y="16618"/>
                </a:lnTo>
                <a:lnTo>
                  <a:pt x="1388096" y="23762"/>
                </a:lnTo>
                <a:lnTo>
                  <a:pt x="1378548" y="77912"/>
                </a:lnTo>
                <a:cubicBezTo>
                  <a:pt x="1417923" y="85915"/>
                  <a:pt x="1456476" y="96250"/>
                  <a:pt x="1493927" y="109198"/>
                </a:cubicBezTo>
                <a:lnTo>
                  <a:pt x="1512855" y="57192"/>
                </a:lnTo>
                <a:lnTo>
                  <a:pt x="1512856" y="57192"/>
                </a:lnTo>
                <a:lnTo>
                  <a:pt x="1512857" y="57192"/>
                </a:lnTo>
                <a:lnTo>
                  <a:pt x="1564604" y="76027"/>
                </a:lnTo>
                <a:lnTo>
                  <a:pt x="1580521" y="81820"/>
                </a:lnTo>
                <a:lnTo>
                  <a:pt x="1580522" y="81821"/>
                </a:lnTo>
                <a:lnTo>
                  <a:pt x="1561549" y="133948"/>
                </a:lnTo>
                <a:cubicBezTo>
                  <a:pt x="1599009" y="148154"/>
                  <a:pt x="1635168" y="165067"/>
                  <a:pt x="1670051" y="184087"/>
                </a:cubicBezTo>
                <a:lnTo>
                  <a:pt x="1697580" y="136405"/>
                </a:lnTo>
                <a:lnTo>
                  <a:pt x="1759941" y="172409"/>
                </a:lnTo>
                <a:lnTo>
                  <a:pt x="1759942" y="172410"/>
                </a:lnTo>
                <a:lnTo>
                  <a:pt x="1731926" y="220936"/>
                </a:lnTo>
                <a:cubicBezTo>
                  <a:pt x="1766460" y="241040"/>
                  <a:pt x="1799121" y="263964"/>
                  <a:pt x="1829826" y="289298"/>
                </a:cubicBezTo>
                <a:lnTo>
                  <a:pt x="1865744" y="246493"/>
                </a:lnTo>
                <a:lnTo>
                  <a:pt x="1920906" y="292779"/>
                </a:lnTo>
                <a:lnTo>
                  <a:pt x="1920907" y="292780"/>
                </a:lnTo>
                <a:lnTo>
                  <a:pt x="1884782" y="335832"/>
                </a:lnTo>
                <a:cubicBezTo>
                  <a:pt x="1915274" y="361532"/>
                  <a:pt x="1943485" y="389743"/>
                  <a:pt x="1969185" y="420235"/>
                </a:cubicBezTo>
                <a:lnTo>
                  <a:pt x="2012237" y="384110"/>
                </a:lnTo>
                <a:lnTo>
                  <a:pt x="2054670" y="434681"/>
                </a:lnTo>
                <a:lnTo>
                  <a:pt x="2058522" y="439272"/>
                </a:lnTo>
                <a:lnTo>
                  <a:pt x="2015718" y="475189"/>
                </a:lnTo>
                <a:cubicBezTo>
                  <a:pt x="2041052" y="505895"/>
                  <a:pt x="2063977" y="538556"/>
                  <a:pt x="2084080" y="573090"/>
                </a:cubicBezTo>
                <a:lnTo>
                  <a:pt x="2132606" y="545074"/>
                </a:lnTo>
                <a:lnTo>
                  <a:pt x="2168610" y="607434"/>
                </a:lnTo>
                <a:lnTo>
                  <a:pt x="2120929" y="634963"/>
                </a:lnTo>
                <a:cubicBezTo>
                  <a:pt x="2139949" y="669847"/>
                  <a:pt x="2156862" y="706007"/>
                  <a:pt x="2171069" y="743467"/>
                </a:cubicBezTo>
                <a:lnTo>
                  <a:pt x="2223196" y="724494"/>
                </a:lnTo>
                <a:lnTo>
                  <a:pt x="2244913" y="784161"/>
                </a:lnTo>
                <a:lnTo>
                  <a:pt x="2247824" y="792160"/>
                </a:lnTo>
                <a:lnTo>
                  <a:pt x="2195819" y="811089"/>
                </a:lnTo>
                <a:cubicBezTo>
                  <a:pt x="2208767" y="848539"/>
                  <a:pt x="2219102" y="887093"/>
                  <a:pt x="2227105" y="926468"/>
                </a:cubicBezTo>
                <a:lnTo>
                  <a:pt x="2281253" y="916920"/>
                </a:lnTo>
                <a:lnTo>
                  <a:pt x="2291883" y="977205"/>
                </a:lnTo>
                <a:lnTo>
                  <a:pt x="2293757" y="987835"/>
                </a:lnTo>
                <a:lnTo>
                  <a:pt x="2238453" y="997587"/>
                </a:lnTo>
                <a:cubicBezTo>
                  <a:pt x="2245285" y="1036466"/>
                  <a:pt x="2248752" y="1076191"/>
                  <a:pt x="2248813" y="1116503"/>
                </a:cubicBezTo>
                <a:lnTo>
                  <a:pt x="2305015" y="1116503"/>
                </a:lnTo>
                <a:lnTo>
                  <a:pt x="2305015" y="1188511"/>
                </a:lnTo>
                <a:lnTo>
                  <a:pt x="2305015" y="1188512"/>
                </a:lnTo>
                <a:lnTo>
                  <a:pt x="2248813" y="1188512"/>
                </a:lnTo>
                <a:cubicBezTo>
                  <a:pt x="2248752" y="1228825"/>
                  <a:pt x="2245285" y="1268550"/>
                  <a:pt x="2238454" y="1307429"/>
                </a:cubicBezTo>
                <a:lnTo>
                  <a:pt x="2293758" y="1317181"/>
                </a:lnTo>
                <a:lnTo>
                  <a:pt x="2281254" y="1388096"/>
                </a:lnTo>
                <a:lnTo>
                  <a:pt x="2227105" y="1378548"/>
                </a:lnTo>
                <a:cubicBezTo>
                  <a:pt x="2219102" y="1417923"/>
                  <a:pt x="2208767" y="1456477"/>
                  <a:pt x="2195819" y="1493928"/>
                </a:cubicBezTo>
                <a:lnTo>
                  <a:pt x="2247824" y="1512856"/>
                </a:lnTo>
                <a:lnTo>
                  <a:pt x="2231124" y="1558739"/>
                </a:lnTo>
                <a:lnTo>
                  <a:pt x="2223196" y="1580522"/>
                </a:lnTo>
                <a:lnTo>
                  <a:pt x="2223195" y="1580522"/>
                </a:lnTo>
                <a:lnTo>
                  <a:pt x="2171069" y="1561550"/>
                </a:lnTo>
                <a:cubicBezTo>
                  <a:pt x="2156863" y="1599010"/>
                  <a:pt x="2139950" y="1635169"/>
                  <a:pt x="2120930" y="1670052"/>
                </a:cubicBezTo>
                <a:lnTo>
                  <a:pt x="2168611" y="1697581"/>
                </a:lnTo>
                <a:lnTo>
                  <a:pt x="2161744" y="1709474"/>
                </a:lnTo>
                <a:lnTo>
                  <a:pt x="2132607" y="1759942"/>
                </a:lnTo>
                <a:lnTo>
                  <a:pt x="2084082" y="1731926"/>
                </a:lnTo>
                <a:cubicBezTo>
                  <a:pt x="2063978" y="1766461"/>
                  <a:pt x="2041053" y="1799122"/>
                  <a:pt x="2015719" y="1829828"/>
                </a:cubicBezTo>
                <a:lnTo>
                  <a:pt x="2058523" y="1865745"/>
                </a:lnTo>
                <a:lnTo>
                  <a:pt x="2035310" y="1893409"/>
                </a:lnTo>
                <a:lnTo>
                  <a:pt x="2012237" y="1920907"/>
                </a:lnTo>
                <a:lnTo>
                  <a:pt x="1969186" y="1884783"/>
                </a:lnTo>
                <a:cubicBezTo>
                  <a:pt x="1943485" y="1915275"/>
                  <a:pt x="1915275" y="1943485"/>
                  <a:pt x="1884783" y="1969186"/>
                </a:cubicBezTo>
                <a:lnTo>
                  <a:pt x="1920906" y="2012236"/>
                </a:lnTo>
                <a:lnTo>
                  <a:pt x="1920906" y="2012237"/>
                </a:lnTo>
                <a:lnTo>
                  <a:pt x="1892374" y="2036178"/>
                </a:lnTo>
                <a:lnTo>
                  <a:pt x="1865743" y="2058523"/>
                </a:lnTo>
                <a:lnTo>
                  <a:pt x="1829827" y="2015720"/>
                </a:lnTo>
                <a:cubicBezTo>
                  <a:pt x="1799122" y="2041054"/>
                  <a:pt x="1766461" y="2063978"/>
                  <a:pt x="1731926" y="2084082"/>
                </a:cubicBezTo>
                <a:lnTo>
                  <a:pt x="1759942" y="2132607"/>
                </a:lnTo>
                <a:lnTo>
                  <a:pt x="1697582" y="2168611"/>
                </a:lnTo>
                <a:lnTo>
                  <a:pt x="1670053" y="2120930"/>
                </a:lnTo>
                <a:cubicBezTo>
                  <a:pt x="1635170" y="2139950"/>
                  <a:pt x="1599010" y="2156863"/>
                  <a:pt x="1561549" y="2171070"/>
                </a:cubicBezTo>
                <a:lnTo>
                  <a:pt x="1580522" y="2223197"/>
                </a:lnTo>
                <a:lnTo>
                  <a:pt x="1520855" y="2244914"/>
                </a:lnTo>
                <a:lnTo>
                  <a:pt x="1512856" y="2247825"/>
                </a:lnTo>
                <a:lnTo>
                  <a:pt x="1493928" y="2195820"/>
                </a:lnTo>
                <a:cubicBezTo>
                  <a:pt x="1456477" y="2208768"/>
                  <a:pt x="1417923" y="2219103"/>
                  <a:pt x="1378548" y="2227106"/>
                </a:cubicBezTo>
                <a:lnTo>
                  <a:pt x="1388096" y="2281254"/>
                </a:lnTo>
                <a:lnTo>
                  <a:pt x="1327811" y="2291884"/>
                </a:lnTo>
                <a:lnTo>
                  <a:pt x="1317181" y="2293758"/>
                </a:lnTo>
                <a:lnTo>
                  <a:pt x="1307430" y="2238454"/>
                </a:lnTo>
                <a:cubicBezTo>
                  <a:pt x="1268551" y="2245286"/>
                  <a:pt x="1228826" y="2248753"/>
                  <a:pt x="1188513" y="2248814"/>
                </a:cubicBezTo>
                <a:lnTo>
                  <a:pt x="1188513" y="2305016"/>
                </a:lnTo>
                <a:lnTo>
                  <a:pt x="1116505" y="2305016"/>
                </a:lnTo>
                <a:lnTo>
                  <a:pt x="1116505" y="2305015"/>
                </a:lnTo>
                <a:lnTo>
                  <a:pt x="1116503" y="2305015"/>
                </a:lnTo>
                <a:lnTo>
                  <a:pt x="1116503" y="2248814"/>
                </a:lnTo>
                <a:cubicBezTo>
                  <a:pt x="1076191" y="2248753"/>
                  <a:pt x="1036466" y="2245286"/>
                  <a:pt x="997587" y="2238454"/>
                </a:cubicBezTo>
                <a:lnTo>
                  <a:pt x="987835" y="2293759"/>
                </a:lnTo>
                <a:lnTo>
                  <a:pt x="916920" y="2281255"/>
                </a:lnTo>
                <a:lnTo>
                  <a:pt x="916920" y="2281254"/>
                </a:lnTo>
                <a:lnTo>
                  <a:pt x="916919" y="2281254"/>
                </a:lnTo>
                <a:lnTo>
                  <a:pt x="926467" y="2227106"/>
                </a:lnTo>
                <a:cubicBezTo>
                  <a:pt x="887093" y="2219103"/>
                  <a:pt x="848539" y="2208768"/>
                  <a:pt x="811089" y="2195820"/>
                </a:cubicBezTo>
                <a:lnTo>
                  <a:pt x="792160" y="2247825"/>
                </a:lnTo>
                <a:lnTo>
                  <a:pt x="792159" y="2247825"/>
                </a:lnTo>
                <a:lnTo>
                  <a:pt x="724494" y="2223196"/>
                </a:lnTo>
                <a:lnTo>
                  <a:pt x="743467" y="2171070"/>
                </a:lnTo>
                <a:cubicBezTo>
                  <a:pt x="706007" y="2156863"/>
                  <a:pt x="669847" y="2139950"/>
                  <a:pt x="634964" y="2120930"/>
                </a:cubicBezTo>
                <a:lnTo>
                  <a:pt x="607435" y="2168611"/>
                </a:lnTo>
                <a:lnTo>
                  <a:pt x="545074" y="2132608"/>
                </a:lnTo>
                <a:lnTo>
                  <a:pt x="545074" y="2132607"/>
                </a:lnTo>
                <a:lnTo>
                  <a:pt x="545073" y="2132606"/>
                </a:lnTo>
                <a:lnTo>
                  <a:pt x="573089" y="2084081"/>
                </a:lnTo>
                <a:cubicBezTo>
                  <a:pt x="538555" y="2063977"/>
                  <a:pt x="505894" y="2041053"/>
                  <a:pt x="475189" y="2015719"/>
                </a:cubicBezTo>
                <a:lnTo>
                  <a:pt x="439271" y="2058524"/>
                </a:lnTo>
                <a:lnTo>
                  <a:pt x="401922" y="2027183"/>
                </a:lnTo>
                <a:lnTo>
                  <a:pt x="384109" y="2012237"/>
                </a:lnTo>
                <a:lnTo>
                  <a:pt x="420234" y="1969186"/>
                </a:lnTo>
                <a:cubicBezTo>
                  <a:pt x="389742" y="1943485"/>
                  <a:pt x="361531" y="1915275"/>
                  <a:pt x="335831" y="1884783"/>
                </a:cubicBezTo>
                <a:lnTo>
                  <a:pt x="292780" y="1920907"/>
                </a:lnTo>
                <a:lnTo>
                  <a:pt x="292779" y="1920906"/>
                </a:lnTo>
                <a:lnTo>
                  <a:pt x="292778" y="1920906"/>
                </a:lnTo>
                <a:lnTo>
                  <a:pt x="249590" y="1869435"/>
                </a:lnTo>
                <a:lnTo>
                  <a:pt x="246493" y="1865744"/>
                </a:lnTo>
                <a:lnTo>
                  <a:pt x="289297" y="1829827"/>
                </a:lnTo>
                <a:cubicBezTo>
                  <a:pt x="263963" y="1799122"/>
                  <a:pt x="241039" y="1766461"/>
                  <a:pt x="220935" y="1731926"/>
                </a:cubicBezTo>
                <a:lnTo>
                  <a:pt x="172409" y="1759942"/>
                </a:lnTo>
                <a:lnTo>
                  <a:pt x="136405" y="1697581"/>
                </a:lnTo>
                <a:lnTo>
                  <a:pt x="184086" y="1670052"/>
                </a:lnTo>
                <a:cubicBezTo>
                  <a:pt x="165066" y="1635169"/>
                  <a:pt x="148153" y="1599009"/>
                  <a:pt x="133947" y="1561548"/>
                </a:cubicBezTo>
                <a:lnTo>
                  <a:pt x="81819" y="1580521"/>
                </a:lnTo>
                <a:lnTo>
                  <a:pt x="68990" y="1545273"/>
                </a:lnTo>
                <a:lnTo>
                  <a:pt x="57190" y="1512855"/>
                </a:lnTo>
                <a:lnTo>
                  <a:pt x="109197" y="1493926"/>
                </a:lnTo>
                <a:cubicBezTo>
                  <a:pt x="96249" y="1456476"/>
                  <a:pt x="85914" y="1417922"/>
                  <a:pt x="77911" y="1378548"/>
                </a:cubicBezTo>
                <a:lnTo>
                  <a:pt x="23761" y="1388096"/>
                </a:lnTo>
                <a:lnTo>
                  <a:pt x="21307" y="1374174"/>
                </a:lnTo>
                <a:lnTo>
                  <a:pt x="11257" y="1317181"/>
                </a:lnTo>
                <a:lnTo>
                  <a:pt x="66563" y="1307429"/>
                </a:lnTo>
                <a:cubicBezTo>
                  <a:pt x="59731" y="1268550"/>
                  <a:pt x="56264" y="1228825"/>
                  <a:pt x="56203" y="1188512"/>
                </a:cubicBezTo>
                <a:lnTo>
                  <a:pt x="0" y="1188512"/>
                </a:lnTo>
                <a:lnTo>
                  <a:pt x="0" y="1116503"/>
                </a:lnTo>
                <a:lnTo>
                  <a:pt x="56203" y="1116503"/>
                </a:lnTo>
                <a:cubicBezTo>
                  <a:pt x="56264" y="1076190"/>
                  <a:pt x="59732" y="1036465"/>
                  <a:pt x="66563" y="997586"/>
                </a:cubicBezTo>
                <a:lnTo>
                  <a:pt x="11258" y="987834"/>
                </a:lnTo>
                <a:lnTo>
                  <a:pt x="18836" y="944857"/>
                </a:lnTo>
                <a:lnTo>
                  <a:pt x="23761" y="916920"/>
                </a:lnTo>
                <a:lnTo>
                  <a:pt x="23762" y="916920"/>
                </a:lnTo>
                <a:lnTo>
                  <a:pt x="77912" y="926468"/>
                </a:lnTo>
                <a:cubicBezTo>
                  <a:pt x="85915" y="887093"/>
                  <a:pt x="96250" y="848539"/>
                  <a:pt x="109198" y="811089"/>
                </a:cubicBezTo>
                <a:lnTo>
                  <a:pt x="57191" y="792160"/>
                </a:lnTo>
                <a:lnTo>
                  <a:pt x="81820" y="724495"/>
                </a:lnTo>
                <a:lnTo>
                  <a:pt x="81820" y="724494"/>
                </a:lnTo>
                <a:lnTo>
                  <a:pt x="133948" y="743467"/>
                </a:lnTo>
                <a:cubicBezTo>
                  <a:pt x="148154" y="706007"/>
                  <a:pt x="165067" y="669847"/>
                  <a:pt x="184087" y="634964"/>
                </a:cubicBezTo>
                <a:lnTo>
                  <a:pt x="136405" y="607435"/>
                </a:lnTo>
                <a:lnTo>
                  <a:pt x="172409" y="545074"/>
                </a:lnTo>
                <a:lnTo>
                  <a:pt x="172410" y="545074"/>
                </a:lnTo>
                <a:lnTo>
                  <a:pt x="220936" y="573090"/>
                </a:lnTo>
                <a:cubicBezTo>
                  <a:pt x="241040" y="538556"/>
                  <a:pt x="263964" y="505895"/>
                  <a:pt x="289299" y="475189"/>
                </a:cubicBezTo>
                <a:lnTo>
                  <a:pt x="246494" y="439272"/>
                </a:lnTo>
                <a:lnTo>
                  <a:pt x="246493" y="439271"/>
                </a:lnTo>
                <a:lnTo>
                  <a:pt x="290455" y="386879"/>
                </a:lnTo>
                <a:lnTo>
                  <a:pt x="292779" y="384110"/>
                </a:lnTo>
                <a:lnTo>
                  <a:pt x="292779" y="384109"/>
                </a:lnTo>
                <a:lnTo>
                  <a:pt x="335832" y="420234"/>
                </a:lnTo>
                <a:cubicBezTo>
                  <a:pt x="361532" y="389742"/>
                  <a:pt x="389743" y="361532"/>
                  <a:pt x="420235" y="335832"/>
                </a:cubicBezTo>
                <a:lnTo>
                  <a:pt x="384109" y="292779"/>
                </a:lnTo>
                <a:lnTo>
                  <a:pt x="384110" y="292779"/>
                </a:lnTo>
                <a:lnTo>
                  <a:pt x="439272" y="246494"/>
                </a:lnTo>
                <a:lnTo>
                  <a:pt x="475189" y="289299"/>
                </a:lnTo>
                <a:cubicBezTo>
                  <a:pt x="505895" y="263964"/>
                  <a:pt x="538556" y="241040"/>
                  <a:pt x="573091" y="220936"/>
                </a:cubicBezTo>
                <a:lnTo>
                  <a:pt x="545074" y="172410"/>
                </a:lnTo>
                <a:lnTo>
                  <a:pt x="607435" y="136406"/>
                </a:lnTo>
                <a:lnTo>
                  <a:pt x="634964" y="184088"/>
                </a:lnTo>
                <a:cubicBezTo>
                  <a:pt x="669848" y="165067"/>
                  <a:pt x="706008" y="148154"/>
                  <a:pt x="743468" y="133948"/>
                </a:cubicBezTo>
                <a:lnTo>
                  <a:pt x="724495" y="81820"/>
                </a:lnTo>
                <a:lnTo>
                  <a:pt x="759743" y="68991"/>
                </a:lnTo>
                <a:lnTo>
                  <a:pt x="792161" y="57191"/>
                </a:lnTo>
                <a:lnTo>
                  <a:pt x="811090" y="109198"/>
                </a:lnTo>
                <a:cubicBezTo>
                  <a:pt x="848540" y="96250"/>
                  <a:pt x="887094" y="85915"/>
                  <a:pt x="926468" y="77912"/>
                </a:cubicBezTo>
                <a:lnTo>
                  <a:pt x="916920" y="23762"/>
                </a:lnTo>
                <a:lnTo>
                  <a:pt x="930842" y="21308"/>
                </a:lnTo>
                <a:lnTo>
                  <a:pt x="987835" y="11258"/>
                </a:lnTo>
                <a:lnTo>
                  <a:pt x="997587" y="66564"/>
                </a:lnTo>
                <a:cubicBezTo>
                  <a:pt x="1036466" y="59732"/>
                  <a:pt x="1076191" y="56265"/>
                  <a:pt x="1116503" y="56204"/>
                </a:cubicBezTo>
                <a:lnTo>
                  <a:pt x="1116503" y="1"/>
                </a:lnTo>
                <a:lnTo>
                  <a:pt x="1116504" y="1"/>
                </a:lnTo>
                <a:close/>
              </a:path>
            </a:pathLst>
          </a:custGeom>
          <a:solidFill>
            <a:srgbClr val="88AF20"/>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dirty="0">
              <a:solidFill>
                <a:srgbClr val="0067B4"/>
              </a:solidFill>
            </a:endParaRPr>
          </a:p>
        </p:txBody>
      </p:sp>
      <p:sp>
        <p:nvSpPr>
          <p:cNvPr id="16" name="矩形 12"/>
          <p:cNvSpPr/>
          <p:nvPr/>
        </p:nvSpPr>
        <p:spPr>
          <a:xfrm>
            <a:off x="5132071" y="2710001"/>
            <a:ext cx="1498099" cy="1498726"/>
          </a:xfrm>
          <a:custGeom>
            <a:avLst/>
            <a:gdLst/>
            <a:ahLst/>
            <a:cxnLst/>
            <a:rect l="l" t="t" r="r" b="b"/>
            <a:pathLst>
              <a:path w="2305015" h="2305016">
                <a:moveTo>
                  <a:pt x="1116504" y="0"/>
                </a:moveTo>
                <a:lnTo>
                  <a:pt x="1188513" y="0"/>
                </a:lnTo>
                <a:lnTo>
                  <a:pt x="1188513" y="56204"/>
                </a:lnTo>
                <a:cubicBezTo>
                  <a:pt x="1228826" y="56265"/>
                  <a:pt x="1268550" y="59732"/>
                  <a:pt x="1307429" y="66564"/>
                </a:cubicBezTo>
                <a:lnTo>
                  <a:pt x="1317181" y="11258"/>
                </a:lnTo>
                <a:lnTo>
                  <a:pt x="1347579" y="16618"/>
                </a:lnTo>
                <a:lnTo>
                  <a:pt x="1388096" y="23762"/>
                </a:lnTo>
                <a:lnTo>
                  <a:pt x="1378548" y="77912"/>
                </a:lnTo>
                <a:cubicBezTo>
                  <a:pt x="1417923" y="85915"/>
                  <a:pt x="1456476" y="96250"/>
                  <a:pt x="1493927" y="109198"/>
                </a:cubicBezTo>
                <a:lnTo>
                  <a:pt x="1512855" y="57192"/>
                </a:lnTo>
                <a:lnTo>
                  <a:pt x="1512856" y="57192"/>
                </a:lnTo>
                <a:lnTo>
                  <a:pt x="1512857" y="57192"/>
                </a:lnTo>
                <a:lnTo>
                  <a:pt x="1564604" y="76027"/>
                </a:lnTo>
                <a:lnTo>
                  <a:pt x="1580521" y="81820"/>
                </a:lnTo>
                <a:lnTo>
                  <a:pt x="1580522" y="81821"/>
                </a:lnTo>
                <a:lnTo>
                  <a:pt x="1561549" y="133948"/>
                </a:lnTo>
                <a:cubicBezTo>
                  <a:pt x="1599009" y="148154"/>
                  <a:pt x="1635168" y="165067"/>
                  <a:pt x="1670051" y="184087"/>
                </a:cubicBezTo>
                <a:lnTo>
                  <a:pt x="1697580" y="136405"/>
                </a:lnTo>
                <a:lnTo>
                  <a:pt x="1759941" y="172409"/>
                </a:lnTo>
                <a:lnTo>
                  <a:pt x="1759942" y="172410"/>
                </a:lnTo>
                <a:lnTo>
                  <a:pt x="1731926" y="220936"/>
                </a:lnTo>
                <a:cubicBezTo>
                  <a:pt x="1766460" y="241040"/>
                  <a:pt x="1799121" y="263964"/>
                  <a:pt x="1829826" y="289298"/>
                </a:cubicBezTo>
                <a:lnTo>
                  <a:pt x="1865744" y="246493"/>
                </a:lnTo>
                <a:lnTo>
                  <a:pt x="1920906" y="292779"/>
                </a:lnTo>
                <a:lnTo>
                  <a:pt x="1920907" y="292780"/>
                </a:lnTo>
                <a:lnTo>
                  <a:pt x="1884782" y="335832"/>
                </a:lnTo>
                <a:cubicBezTo>
                  <a:pt x="1915274" y="361532"/>
                  <a:pt x="1943485" y="389743"/>
                  <a:pt x="1969185" y="420235"/>
                </a:cubicBezTo>
                <a:lnTo>
                  <a:pt x="2012237" y="384110"/>
                </a:lnTo>
                <a:lnTo>
                  <a:pt x="2054670" y="434681"/>
                </a:lnTo>
                <a:lnTo>
                  <a:pt x="2058522" y="439272"/>
                </a:lnTo>
                <a:lnTo>
                  <a:pt x="2015718" y="475189"/>
                </a:lnTo>
                <a:cubicBezTo>
                  <a:pt x="2041052" y="505895"/>
                  <a:pt x="2063977" y="538556"/>
                  <a:pt x="2084080" y="573090"/>
                </a:cubicBezTo>
                <a:lnTo>
                  <a:pt x="2132606" y="545074"/>
                </a:lnTo>
                <a:lnTo>
                  <a:pt x="2168610" y="607434"/>
                </a:lnTo>
                <a:lnTo>
                  <a:pt x="2120929" y="634963"/>
                </a:lnTo>
                <a:cubicBezTo>
                  <a:pt x="2139949" y="669847"/>
                  <a:pt x="2156862" y="706007"/>
                  <a:pt x="2171069" y="743467"/>
                </a:cubicBezTo>
                <a:lnTo>
                  <a:pt x="2223196" y="724494"/>
                </a:lnTo>
                <a:lnTo>
                  <a:pt x="2244913" y="784161"/>
                </a:lnTo>
                <a:lnTo>
                  <a:pt x="2247824" y="792160"/>
                </a:lnTo>
                <a:lnTo>
                  <a:pt x="2195819" y="811089"/>
                </a:lnTo>
                <a:cubicBezTo>
                  <a:pt x="2208767" y="848539"/>
                  <a:pt x="2219102" y="887093"/>
                  <a:pt x="2227105" y="926468"/>
                </a:cubicBezTo>
                <a:lnTo>
                  <a:pt x="2281253" y="916920"/>
                </a:lnTo>
                <a:lnTo>
                  <a:pt x="2291883" y="977205"/>
                </a:lnTo>
                <a:lnTo>
                  <a:pt x="2293757" y="987835"/>
                </a:lnTo>
                <a:lnTo>
                  <a:pt x="2238453" y="997587"/>
                </a:lnTo>
                <a:cubicBezTo>
                  <a:pt x="2245285" y="1036466"/>
                  <a:pt x="2248752" y="1076191"/>
                  <a:pt x="2248813" y="1116503"/>
                </a:cubicBezTo>
                <a:lnTo>
                  <a:pt x="2305015" y="1116503"/>
                </a:lnTo>
                <a:lnTo>
                  <a:pt x="2305015" y="1188511"/>
                </a:lnTo>
                <a:lnTo>
                  <a:pt x="2305015" y="1188512"/>
                </a:lnTo>
                <a:lnTo>
                  <a:pt x="2248813" y="1188512"/>
                </a:lnTo>
                <a:cubicBezTo>
                  <a:pt x="2248752" y="1228825"/>
                  <a:pt x="2245285" y="1268550"/>
                  <a:pt x="2238454" y="1307429"/>
                </a:cubicBezTo>
                <a:lnTo>
                  <a:pt x="2293758" y="1317181"/>
                </a:lnTo>
                <a:lnTo>
                  <a:pt x="2281254" y="1388096"/>
                </a:lnTo>
                <a:lnTo>
                  <a:pt x="2227105" y="1378548"/>
                </a:lnTo>
                <a:cubicBezTo>
                  <a:pt x="2219102" y="1417923"/>
                  <a:pt x="2208767" y="1456477"/>
                  <a:pt x="2195819" y="1493928"/>
                </a:cubicBezTo>
                <a:lnTo>
                  <a:pt x="2247824" y="1512856"/>
                </a:lnTo>
                <a:lnTo>
                  <a:pt x="2231124" y="1558739"/>
                </a:lnTo>
                <a:lnTo>
                  <a:pt x="2223196" y="1580522"/>
                </a:lnTo>
                <a:lnTo>
                  <a:pt x="2223195" y="1580522"/>
                </a:lnTo>
                <a:lnTo>
                  <a:pt x="2171069" y="1561550"/>
                </a:lnTo>
                <a:cubicBezTo>
                  <a:pt x="2156863" y="1599010"/>
                  <a:pt x="2139950" y="1635169"/>
                  <a:pt x="2120930" y="1670052"/>
                </a:cubicBezTo>
                <a:lnTo>
                  <a:pt x="2168611" y="1697581"/>
                </a:lnTo>
                <a:lnTo>
                  <a:pt x="2161744" y="1709474"/>
                </a:lnTo>
                <a:lnTo>
                  <a:pt x="2132607" y="1759942"/>
                </a:lnTo>
                <a:lnTo>
                  <a:pt x="2084082" y="1731926"/>
                </a:lnTo>
                <a:cubicBezTo>
                  <a:pt x="2063978" y="1766461"/>
                  <a:pt x="2041053" y="1799122"/>
                  <a:pt x="2015719" y="1829828"/>
                </a:cubicBezTo>
                <a:lnTo>
                  <a:pt x="2058523" y="1865745"/>
                </a:lnTo>
                <a:lnTo>
                  <a:pt x="2035310" y="1893409"/>
                </a:lnTo>
                <a:lnTo>
                  <a:pt x="2012237" y="1920907"/>
                </a:lnTo>
                <a:lnTo>
                  <a:pt x="1969186" y="1884783"/>
                </a:lnTo>
                <a:cubicBezTo>
                  <a:pt x="1943485" y="1915275"/>
                  <a:pt x="1915275" y="1943485"/>
                  <a:pt x="1884783" y="1969186"/>
                </a:cubicBezTo>
                <a:lnTo>
                  <a:pt x="1920906" y="2012236"/>
                </a:lnTo>
                <a:lnTo>
                  <a:pt x="1920906" y="2012237"/>
                </a:lnTo>
                <a:lnTo>
                  <a:pt x="1892374" y="2036178"/>
                </a:lnTo>
                <a:lnTo>
                  <a:pt x="1865743" y="2058523"/>
                </a:lnTo>
                <a:lnTo>
                  <a:pt x="1829827" y="2015720"/>
                </a:lnTo>
                <a:cubicBezTo>
                  <a:pt x="1799122" y="2041054"/>
                  <a:pt x="1766461" y="2063978"/>
                  <a:pt x="1731926" y="2084082"/>
                </a:cubicBezTo>
                <a:lnTo>
                  <a:pt x="1759942" y="2132607"/>
                </a:lnTo>
                <a:lnTo>
                  <a:pt x="1697582" y="2168611"/>
                </a:lnTo>
                <a:lnTo>
                  <a:pt x="1670053" y="2120930"/>
                </a:lnTo>
                <a:cubicBezTo>
                  <a:pt x="1635170" y="2139950"/>
                  <a:pt x="1599010" y="2156863"/>
                  <a:pt x="1561549" y="2171070"/>
                </a:cubicBezTo>
                <a:lnTo>
                  <a:pt x="1580522" y="2223197"/>
                </a:lnTo>
                <a:lnTo>
                  <a:pt x="1520855" y="2244914"/>
                </a:lnTo>
                <a:lnTo>
                  <a:pt x="1512856" y="2247825"/>
                </a:lnTo>
                <a:lnTo>
                  <a:pt x="1493928" y="2195820"/>
                </a:lnTo>
                <a:cubicBezTo>
                  <a:pt x="1456477" y="2208768"/>
                  <a:pt x="1417923" y="2219103"/>
                  <a:pt x="1378548" y="2227106"/>
                </a:cubicBezTo>
                <a:lnTo>
                  <a:pt x="1388096" y="2281254"/>
                </a:lnTo>
                <a:lnTo>
                  <a:pt x="1327811" y="2291884"/>
                </a:lnTo>
                <a:lnTo>
                  <a:pt x="1317181" y="2293758"/>
                </a:lnTo>
                <a:lnTo>
                  <a:pt x="1307430" y="2238454"/>
                </a:lnTo>
                <a:cubicBezTo>
                  <a:pt x="1268551" y="2245286"/>
                  <a:pt x="1228826" y="2248753"/>
                  <a:pt x="1188513" y="2248814"/>
                </a:cubicBezTo>
                <a:lnTo>
                  <a:pt x="1188513" y="2305016"/>
                </a:lnTo>
                <a:lnTo>
                  <a:pt x="1116505" y="2305016"/>
                </a:lnTo>
                <a:lnTo>
                  <a:pt x="1116505" y="2305015"/>
                </a:lnTo>
                <a:lnTo>
                  <a:pt x="1116503" y="2305015"/>
                </a:lnTo>
                <a:lnTo>
                  <a:pt x="1116503" y="2248814"/>
                </a:lnTo>
                <a:cubicBezTo>
                  <a:pt x="1076191" y="2248753"/>
                  <a:pt x="1036466" y="2245286"/>
                  <a:pt x="997587" y="2238454"/>
                </a:cubicBezTo>
                <a:lnTo>
                  <a:pt x="987835" y="2293759"/>
                </a:lnTo>
                <a:lnTo>
                  <a:pt x="916920" y="2281255"/>
                </a:lnTo>
                <a:lnTo>
                  <a:pt x="916920" y="2281254"/>
                </a:lnTo>
                <a:lnTo>
                  <a:pt x="916919" y="2281254"/>
                </a:lnTo>
                <a:lnTo>
                  <a:pt x="926467" y="2227106"/>
                </a:lnTo>
                <a:cubicBezTo>
                  <a:pt x="887093" y="2219103"/>
                  <a:pt x="848539" y="2208768"/>
                  <a:pt x="811089" y="2195820"/>
                </a:cubicBezTo>
                <a:lnTo>
                  <a:pt x="792160" y="2247825"/>
                </a:lnTo>
                <a:lnTo>
                  <a:pt x="792159" y="2247825"/>
                </a:lnTo>
                <a:lnTo>
                  <a:pt x="724494" y="2223196"/>
                </a:lnTo>
                <a:lnTo>
                  <a:pt x="743467" y="2171070"/>
                </a:lnTo>
                <a:cubicBezTo>
                  <a:pt x="706007" y="2156863"/>
                  <a:pt x="669847" y="2139950"/>
                  <a:pt x="634964" y="2120930"/>
                </a:cubicBezTo>
                <a:lnTo>
                  <a:pt x="607435" y="2168611"/>
                </a:lnTo>
                <a:lnTo>
                  <a:pt x="545074" y="2132608"/>
                </a:lnTo>
                <a:lnTo>
                  <a:pt x="545074" y="2132607"/>
                </a:lnTo>
                <a:lnTo>
                  <a:pt x="545073" y="2132606"/>
                </a:lnTo>
                <a:lnTo>
                  <a:pt x="573089" y="2084081"/>
                </a:lnTo>
                <a:cubicBezTo>
                  <a:pt x="538555" y="2063977"/>
                  <a:pt x="505894" y="2041053"/>
                  <a:pt x="475189" y="2015719"/>
                </a:cubicBezTo>
                <a:lnTo>
                  <a:pt x="439271" y="2058524"/>
                </a:lnTo>
                <a:lnTo>
                  <a:pt x="401922" y="2027183"/>
                </a:lnTo>
                <a:lnTo>
                  <a:pt x="384109" y="2012237"/>
                </a:lnTo>
                <a:lnTo>
                  <a:pt x="420234" y="1969186"/>
                </a:lnTo>
                <a:cubicBezTo>
                  <a:pt x="389742" y="1943485"/>
                  <a:pt x="361531" y="1915275"/>
                  <a:pt x="335831" y="1884783"/>
                </a:cubicBezTo>
                <a:lnTo>
                  <a:pt x="292780" y="1920907"/>
                </a:lnTo>
                <a:lnTo>
                  <a:pt x="292779" y="1920906"/>
                </a:lnTo>
                <a:lnTo>
                  <a:pt x="292778" y="1920906"/>
                </a:lnTo>
                <a:lnTo>
                  <a:pt x="249590" y="1869435"/>
                </a:lnTo>
                <a:lnTo>
                  <a:pt x="246493" y="1865744"/>
                </a:lnTo>
                <a:lnTo>
                  <a:pt x="289297" y="1829827"/>
                </a:lnTo>
                <a:cubicBezTo>
                  <a:pt x="263963" y="1799122"/>
                  <a:pt x="241039" y="1766461"/>
                  <a:pt x="220935" y="1731926"/>
                </a:cubicBezTo>
                <a:lnTo>
                  <a:pt x="172409" y="1759942"/>
                </a:lnTo>
                <a:lnTo>
                  <a:pt x="136405" y="1697581"/>
                </a:lnTo>
                <a:lnTo>
                  <a:pt x="184086" y="1670052"/>
                </a:lnTo>
                <a:cubicBezTo>
                  <a:pt x="165066" y="1635169"/>
                  <a:pt x="148153" y="1599009"/>
                  <a:pt x="133947" y="1561548"/>
                </a:cubicBezTo>
                <a:lnTo>
                  <a:pt x="81819" y="1580521"/>
                </a:lnTo>
                <a:lnTo>
                  <a:pt x="68990" y="1545273"/>
                </a:lnTo>
                <a:lnTo>
                  <a:pt x="57190" y="1512855"/>
                </a:lnTo>
                <a:lnTo>
                  <a:pt x="109197" y="1493926"/>
                </a:lnTo>
                <a:cubicBezTo>
                  <a:pt x="96249" y="1456476"/>
                  <a:pt x="85914" y="1417922"/>
                  <a:pt x="77911" y="1378548"/>
                </a:cubicBezTo>
                <a:lnTo>
                  <a:pt x="23761" y="1388096"/>
                </a:lnTo>
                <a:lnTo>
                  <a:pt x="21307" y="1374174"/>
                </a:lnTo>
                <a:lnTo>
                  <a:pt x="11257" y="1317181"/>
                </a:lnTo>
                <a:lnTo>
                  <a:pt x="66563" y="1307429"/>
                </a:lnTo>
                <a:cubicBezTo>
                  <a:pt x="59731" y="1268550"/>
                  <a:pt x="56264" y="1228825"/>
                  <a:pt x="56203" y="1188512"/>
                </a:cubicBezTo>
                <a:lnTo>
                  <a:pt x="0" y="1188512"/>
                </a:lnTo>
                <a:lnTo>
                  <a:pt x="0" y="1116503"/>
                </a:lnTo>
                <a:lnTo>
                  <a:pt x="56203" y="1116503"/>
                </a:lnTo>
                <a:cubicBezTo>
                  <a:pt x="56264" y="1076190"/>
                  <a:pt x="59732" y="1036465"/>
                  <a:pt x="66563" y="997586"/>
                </a:cubicBezTo>
                <a:lnTo>
                  <a:pt x="11258" y="987834"/>
                </a:lnTo>
                <a:lnTo>
                  <a:pt x="18836" y="944857"/>
                </a:lnTo>
                <a:lnTo>
                  <a:pt x="23761" y="916920"/>
                </a:lnTo>
                <a:lnTo>
                  <a:pt x="23762" y="916920"/>
                </a:lnTo>
                <a:lnTo>
                  <a:pt x="77912" y="926468"/>
                </a:lnTo>
                <a:cubicBezTo>
                  <a:pt x="85915" y="887093"/>
                  <a:pt x="96250" y="848539"/>
                  <a:pt x="109198" y="811089"/>
                </a:cubicBezTo>
                <a:lnTo>
                  <a:pt x="57191" y="792160"/>
                </a:lnTo>
                <a:lnTo>
                  <a:pt x="81820" y="724495"/>
                </a:lnTo>
                <a:lnTo>
                  <a:pt x="81820" y="724494"/>
                </a:lnTo>
                <a:lnTo>
                  <a:pt x="133948" y="743467"/>
                </a:lnTo>
                <a:cubicBezTo>
                  <a:pt x="148154" y="706007"/>
                  <a:pt x="165067" y="669847"/>
                  <a:pt x="184087" y="634964"/>
                </a:cubicBezTo>
                <a:lnTo>
                  <a:pt x="136405" y="607435"/>
                </a:lnTo>
                <a:lnTo>
                  <a:pt x="172409" y="545074"/>
                </a:lnTo>
                <a:lnTo>
                  <a:pt x="172410" y="545074"/>
                </a:lnTo>
                <a:lnTo>
                  <a:pt x="220936" y="573090"/>
                </a:lnTo>
                <a:cubicBezTo>
                  <a:pt x="241040" y="538556"/>
                  <a:pt x="263964" y="505895"/>
                  <a:pt x="289299" y="475189"/>
                </a:cubicBezTo>
                <a:lnTo>
                  <a:pt x="246494" y="439272"/>
                </a:lnTo>
                <a:lnTo>
                  <a:pt x="246493" y="439271"/>
                </a:lnTo>
                <a:lnTo>
                  <a:pt x="290455" y="386879"/>
                </a:lnTo>
                <a:lnTo>
                  <a:pt x="292779" y="384110"/>
                </a:lnTo>
                <a:lnTo>
                  <a:pt x="292779" y="384109"/>
                </a:lnTo>
                <a:lnTo>
                  <a:pt x="335832" y="420234"/>
                </a:lnTo>
                <a:cubicBezTo>
                  <a:pt x="361532" y="389742"/>
                  <a:pt x="389743" y="361532"/>
                  <a:pt x="420235" y="335832"/>
                </a:cubicBezTo>
                <a:lnTo>
                  <a:pt x="384109" y="292779"/>
                </a:lnTo>
                <a:lnTo>
                  <a:pt x="384110" y="292779"/>
                </a:lnTo>
                <a:lnTo>
                  <a:pt x="439272" y="246494"/>
                </a:lnTo>
                <a:lnTo>
                  <a:pt x="475189" y="289299"/>
                </a:lnTo>
                <a:cubicBezTo>
                  <a:pt x="505895" y="263964"/>
                  <a:pt x="538556" y="241040"/>
                  <a:pt x="573091" y="220936"/>
                </a:cubicBezTo>
                <a:lnTo>
                  <a:pt x="545074" y="172410"/>
                </a:lnTo>
                <a:lnTo>
                  <a:pt x="607435" y="136406"/>
                </a:lnTo>
                <a:lnTo>
                  <a:pt x="634964" y="184088"/>
                </a:lnTo>
                <a:cubicBezTo>
                  <a:pt x="669848" y="165067"/>
                  <a:pt x="706008" y="148154"/>
                  <a:pt x="743468" y="133948"/>
                </a:cubicBezTo>
                <a:lnTo>
                  <a:pt x="724495" y="81820"/>
                </a:lnTo>
                <a:lnTo>
                  <a:pt x="759743" y="68991"/>
                </a:lnTo>
                <a:lnTo>
                  <a:pt x="792161" y="57191"/>
                </a:lnTo>
                <a:lnTo>
                  <a:pt x="811090" y="109198"/>
                </a:lnTo>
                <a:cubicBezTo>
                  <a:pt x="848540" y="96250"/>
                  <a:pt x="887094" y="85915"/>
                  <a:pt x="926468" y="77912"/>
                </a:cubicBezTo>
                <a:lnTo>
                  <a:pt x="916920" y="23762"/>
                </a:lnTo>
                <a:lnTo>
                  <a:pt x="930842" y="21308"/>
                </a:lnTo>
                <a:lnTo>
                  <a:pt x="987835" y="11258"/>
                </a:lnTo>
                <a:lnTo>
                  <a:pt x="997587" y="66564"/>
                </a:lnTo>
                <a:cubicBezTo>
                  <a:pt x="1036466" y="59732"/>
                  <a:pt x="1076191" y="56265"/>
                  <a:pt x="1116503" y="56204"/>
                </a:cubicBezTo>
                <a:lnTo>
                  <a:pt x="1116503" y="1"/>
                </a:lnTo>
                <a:lnTo>
                  <a:pt x="1116504" y="1"/>
                </a:lnTo>
                <a:close/>
              </a:path>
            </a:pathLst>
          </a:custGeom>
          <a:solidFill>
            <a:srgbClr val="F0A901"/>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dirty="0">
              <a:solidFill>
                <a:srgbClr val="0067B4"/>
              </a:solidFill>
            </a:endParaRPr>
          </a:p>
        </p:txBody>
      </p:sp>
      <p:sp>
        <p:nvSpPr>
          <p:cNvPr id="17" name="矩形 12"/>
          <p:cNvSpPr/>
          <p:nvPr/>
        </p:nvSpPr>
        <p:spPr>
          <a:xfrm>
            <a:off x="6449326" y="1917547"/>
            <a:ext cx="1584245" cy="1584910"/>
          </a:xfrm>
          <a:custGeom>
            <a:avLst/>
            <a:gdLst/>
            <a:ahLst/>
            <a:cxnLst/>
            <a:rect l="l" t="t" r="r" b="b"/>
            <a:pathLst>
              <a:path w="2305015" h="2305016">
                <a:moveTo>
                  <a:pt x="1116504" y="0"/>
                </a:moveTo>
                <a:lnTo>
                  <a:pt x="1188513" y="0"/>
                </a:lnTo>
                <a:lnTo>
                  <a:pt x="1188513" y="56204"/>
                </a:lnTo>
                <a:cubicBezTo>
                  <a:pt x="1228826" y="56265"/>
                  <a:pt x="1268550" y="59732"/>
                  <a:pt x="1307429" y="66564"/>
                </a:cubicBezTo>
                <a:lnTo>
                  <a:pt x="1317181" y="11258"/>
                </a:lnTo>
                <a:lnTo>
                  <a:pt x="1347579" y="16618"/>
                </a:lnTo>
                <a:lnTo>
                  <a:pt x="1388096" y="23762"/>
                </a:lnTo>
                <a:lnTo>
                  <a:pt x="1378548" y="77912"/>
                </a:lnTo>
                <a:cubicBezTo>
                  <a:pt x="1417923" y="85915"/>
                  <a:pt x="1456476" y="96250"/>
                  <a:pt x="1493927" y="109198"/>
                </a:cubicBezTo>
                <a:lnTo>
                  <a:pt x="1512855" y="57192"/>
                </a:lnTo>
                <a:lnTo>
                  <a:pt x="1512856" y="57192"/>
                </a:lnTo>
                <a:lnTo>
                  <a:pt x="1512857" y="57192"/>
                </a:lnTo>
                <a:lnTo>
                  <a:pt x="1564604" y="76027"/>
                </a:lnTo>
                <a:lnTo>
                  <a:pt x="1580521" y="81820"/>
                </a:lnTo>
                <a:lnTo>
                  <a:pt x="1580522" y="81821"/>
                </a:lnTo>
                <a:lnTo>
                  <a:pt x="1561549" y="133948"/>
                </a:lnTo>
                <a:cubicBezTo>
                  <a:pt x="1599009" y="148154"/>
                  <a:pt x="1635168" y="165067"/>
                  <a:pt x="1670051" y="184087"/>
                </a:cubicBezTo>
                <a:lnTo>
                  <a:pt x="1697580" y="136405"/>
                </a:lnTo>
                <a:lnTo>
                  <a:pt x="1759941" y="172409"/>
                </a:lnTo>
                <a:lnTo>
                  <a:pt x="1759942" y="172410"/>
                </a:lnTo>
                <a:lnTo>
                  <a:pt x="1731926" y="220936"/>
                </a:lnTo>
                <a:cubicBezTo>
                  <a:pt x="1766460" y="241040"/>
                  <a:pt x="1799121" y="263964"/>
                  <a:pt x="1829826" y="289298"/>
                </a:cubicBezTo>
                <a:lnTo>
                  <a:pt x="1865744" y="246493"/>
                </a:lnTo>
                <a:lnTo>
                  <a:pt x="1920906" y="292779"/>
                </a:lnTo>
                <a:lnTo>
                  <a:pt x="1920907" y="292780"/>
                </a:lnTo>
                <a:lnTo>
                  <a:pt x="1884782" y="335832"/>
                </a:lnTo>
                <a:cubicBezTo>
                  <a:pt x="1915274" y="361532"/>
                  <a:pt x="1943485" y="389743"/>
                  <a:pt x="1969185" y="420235"/>
                </a:cubicBezTo>
                <a:lnTo>
                  <a:pt x="2012237" y="384110"/>
                </a:lnTo>
                <a:lnTo>
                  <a:pt x="2054670" y="434681"/>
                </a:lnTo>
                <a:lnTo>
                  <a:pt x="2058522" y="439272"/>
                </a:lnTo>
                <a:lnTo>
                  <a:pt x="2015718" y="475189"/>
                </a:lnTo>
                <a:cubicBezTo>
                  <a:pt x="2041052" y="505895"/>
                  <a:pt x="2063977" y="538556"/>
                  <a:pt x="2084080" y="573090"/>
                </a:cubicBezTo>
                <a:lnTo>
                  <a:pt x="2132606" y="545074"/>
                </a:lnTo>
                <a:lnTo>
                  <a:pt x="2168610" y="607434"/>
                </a:lnTo>
                <a:lnTo>
                  <a:pt x="2120929" y="634963"/>
                </a:lnTo>
                <a:cubicBezTo>
                  <a:pt x="2139949" y="669847"/>
                  <a:pt x="2156862" y="706007"/>
                  <a:pt x="2171069" y="743467"/>
                </a:cubicBezTo>
                <a:lnTo>
                  <a:pt x="2223196" y="724494"/>
                </a:lnTo>
                <a:lnTo>
                  <a:pt x="2244913" y="784161"/>
                </a:lnTo>
                <a:lnTo>
                  <a:pt x="2247824" y="792160"/>
                </a:lnTo>
                <a:lnTo>
                  <a:pt x="2195819" y="811089"/>
                </a:lnTo>
                <a:cubicBezTo>
                  <a:pt x="2208767" y="848539"/>
                  <a:pt x="2219102" y="887093"/>
                  <a:pt x="2227105" y="926468"/>
                </a:cubicBezTo>
                <a:lnTo>
                  <a:pt x="2281253" y="916920"/>
                </a:lnTo>
                <a:lnTo>
                  <a:pt x="2291883" y="977205"/>
                </a:lnTo>
                <a:lnTo>
                  <a:pt x="2293757" y="987835"/>
                </a:lnTo>
                <a:lnTo>
                  <a:pt x="2238453" y="997587"/>
                </a:lnTo>
                <a:cubicBezTo>
                  <a:pt x="2245285" y="1036466"/>
                  <a:pt x="2248752" y="1076191"/>
                  <a:pt x="2248813" y="1116503"/>
                </a:cubicBezTo>
                <a:lnTo>
                  <a:pt x="2305015" y="1116503"/>
                </a:lnTo>
                <a:lnTo>
                  <a:pt x="2305015" y="1188511"/>
                </a:lnTo>
                <a:lnTo>
                  <a:pt x="2305015" y="1188512"/>
                </a:lnTo>
                <a:lnTo>
                  <a:pt x="2248813" y="1188512"/>
                </a:lnTo>
                <a:cubicBezTo>
                  <a:pt x="2248752" y="1228825"/>
                  <a:pt x="2245285" y="1268550"/>
                  <a:pt x="2238454" y="1307429"/>
                </a:cubicBezTo>
                <a:lnTo>
                  <a:pt x="2293758" y="1317181"/>
                </a:lnTo>
                <a:lnTo>
                  <a:pt x="2281254" y="1388096"/>
                </a:lnTo>
                <a:lnTo>
                  <a:pt x="2227105" y="1378548"/>
                </a:lnTo>
                <a:cubicBezTo>
                  <a:pt x="2219102" y="1417923"/>
                  <a:pt x="2208767" y="1456477"/>
                  <a:pt x="2195819" y="1493928"/>
                </a:cubicBezTo>
                <a:lnTo>
                  <a:pt x="2247824" y="1512856"/>
                </a:lnTo>
                <a:lnTo>
                  <a:pt x="2231124" y="1558739"/>
                </a:lnTo>
                <a:lnTo>
                  <a:pt x="2223196" y="1580522"/>
                </a:lnTo>
                <a:lnTo>
                  <a:pt x="2223195" y="1580522"/>
                </a:lnTo>
                <a:lnTo>
                  <a:pt x="2171069" y="1561550"/>
                </a:lnTo>
                <a:cubicBezTo>
                  <a:pt x="2156863" y="1599010"/>
                  <a:pt x="2139950" y="1635169"/>
                  <a:pt x="2120930" y="1670052"/>
                </a:cubicBezTo>
                <a:lnTo>
                  <a:pt x="2168611" y="1697581"/>
                </a:lnTo>
                <a:lnTo>
                  <a:pt x="2161744" y="1709474"/>
                </a:lnTo>
                <a:lnTo>
                  <a:pt x="2132607" y="1759942"/>
                </a:lnTo>
                <a:lnTo>
                  <a:pt x="2084082" y="1731926"/>
                </a:lnTo>
                <a:cubicBezTo>
                  <a:pt x="2063978" y="1766461"/>
                  <a:pt x="2041053" y="1799122"/>
                  <a:pt x="2015719" y="1829828"/>
                </a:cubicBezTo>
                <a:lnTo>
                  <a:pt x="2058523" y="1865745"/>
                </a:lnTo>
                <a:lnTo>
                  <a:pt x="2035310" y="1893409"/>
                </a:lnTo>
                <a:lnTo>
                  <a:pt x="2012237" y="1920907"/>
                </a:lnTo>
                <a:lnTo>
                  <a:pt x="1969186" y="1884783"/>
                </a:lnTo>
                <a:cubicBezTo>
                  <a:pt x="1943485" y="1915275"/>
                  <a:pt x="1915275" y="1943485"/>
                  <a:pt x="1884783" y="1969186"/>
                </a:cubicBezTo>
                <a:lnTo>
                  <a:pt x="1920906" y="2012236"/>
                </a:lnTo>
                <a:lnTo>
                  <a:pt x="1920906" y="2012237"/>
                </a:lnTo>
                <a:lnTo>
                  <a:pt x="1892374" y="2036178"/>
                </a:lnTo>
                <a:lnTo>
                  <a:pt x="1865743" y="2058523"/>
                </a:lnTo>
                <a:lnTo>
                  <a:pt x="1829827" y="2015720"/>
                </a:lnTo>
                <a:cubicBezTo>
                  <a:pt x="1799122" y="2041054"/>
                  <a:pt x="1766461" y="2063978"/>
                  <a:pt x="1731926" y="2084082"/>
                </a:cubicBezTo>
                <a:lnTo>
                  <a:pt x="1759942" y="2132607"/>
                </a:lnTo>
                <a:lnTo>
                  <a:pt x="1697582" y="2168611"/>
                </a:lnTo>
                <a:lnTo>
                  <a:pt x="1670053" y="2120930"/>
                </a:lnTo>
                <a:cubicBezTo>
                  <a:pt x="1635170" y="2139950"/>
                  <a:pt x="1599010" y="2156863"/>
                  <a:pt x="1561549" y="2171070"/>
                </a:cubicBezTo>
                <a:lnTo>
                  <a:pt x="1580522" y="2223197"/>
                </a:lnTo>
                <a:lnTo>
                  <a:pt x="1520855" y="2244914"/>
                </a:lnTo>
                <a:lnTo>
                  <a:pt x="1512856" y="2247825"/>
                </a:lnTo>
                <a:lnTo>
                  <a:pt x="1493928" y="2195820"/>
                </a:lnTo>
                <a:cubicBezTo>
                  <a:pt x="1456477" y="2208768"/>
                  <a:pt x="1417923" y="2219103"/>
                  <a:pt x="1378548" y="2227106"/>
                </a:cubicBezTo>
                <a:lnTo>
                  <a:pt x="1388096" y="2281254"/>
                </a:lnTo>
                <a:lnTo>
                  <a:pt x="1327811" y="2291884"/>
                </a:lnTo>
                <a:lnTo>
                  <a:pt x="1317181" y="2293758"/>
                </a:lnTo>
                <a:lnTo>
                  <a:pt x="1307430" y="2238454"/>
                </a:lnTo>
                <a:cubicBezTo>
                  <a:pt x="1268551" y="2245286"/>
                  <a:pt x="1228826" y="2248753"/>
                  <a:pt x="1188513" y="2248814"/>
                </a:cubicBezTo>
                <a:lnTo>
                  <a:pt x="1188513" y="2305016"/>
                </a:lnTo>
                <a:lnTo>
                  <a:pt x="1116505" y="2305016"/>
                </a:lnTo>
                <a:lnTo>
                  <a:pt x="1116505" y="2305015"/>
                </a:lnTo>
                <a:lnTo>
                  <a:pt x="1116503" y="2305015"/>
                </a:lnTo>
                <a:lnTo>
                  <a:pt x="1116503" y="2248814"/>
                </a:lnTo>
                <a:cubicBezTo>
                  <a:pt x="1076191" y="2248753"/>
                  <a:pt x="1036466" y="2245286"/>
                  <a:pt x="997587" y="2238454"/>
                </a:cubicBezTo>
                <a:lnTo>
                  <a:pt x="987835" y="2293759"/>
                </a:lnTo>
                <a:lnTo>
                  <a:pt x="916920" y="2281255"/>
                </a:lnTo>
                <a:lnTo>
                  <a:pt x="916920" y="2281254"/>
                </a:lnTo>
                <a:lnTo>
                  <a:pt x="916919" y="2281254"/>
                </a:lnTo>
                <a:lnTo>
                  <a:pt x="926467" y="2227106"/>
                </a:lnTo>
                <a:cubicBezTo>
                  <a:pt x="887093" y="2219103"/>
                  <a:pt x="848539" y="2208768"/>
                  <a:pt x="811089" y="2195820"/>
                </a:cubicBezTo>
                <a:lnTo>
                  <a:pt x="792160" y="2247825"/>
                </a:lnTo>
                <a:lnTo>
                  <a:pt x="792159" y="2247825"/>
                </a:lnTo>
                <a:lnTo>
                  <a:pt x="724494" y="2223196"/>
                </a:lnTo>
                <a:lnTo>
                  <a:pt x="743467" y="2171070"/>
                </a:lnTo>
                <a:cubicBezTo>
                  <a:pt x="706007" y="2156863"/>
                  <a:pt x="669847" y="2139950"/>
                  <a:pt x="634964" y="2120930"/>
                </a:cubicBezTo>
                <a:lnTo>
                  <a:pt x="607435" y="2168611"/>
                </a:lnTo>
                <a:lnTo>
                  <a:pt x="545074" y="2132608"/>
                </a:lnTo>
                <a:lnTo>
                  <a:pt x="545074" y="2132607"/>
                </a:lnTo>
                <a:lnTo>
                  <a:pt x="545073" y="2132606"/>
                </a:lnTo>
                <a:lnTo>
                  <a:pt x="573089" y="2084081"/>
                </a:lnTo>
                <a:cubicBezTo>
                  <a:pt x="538555" y="2063977"/>
                  <a:pt x="505894" y="2041053"/>
                  <a:pt x="475189" y="2015719"/>
                </a:cubicBezTo>
                <a:lnTo>
                  <a:pt x="439271" y="2058524"/>
                </a:lnTo>
                <a:lnTo>
                  <a:pt x="401922" y="2027183"/>
                </a:lnTo>
                <a:lnTo>
                  <a:pt x="384109" y="2012237"/>
                </a:lnTo>
                <a:lnTo>
                  <a:pt x="420234" y="1969186"/>
                </a:lnTo>
                <a:cubicBezTo>
                  <a:pt x="389742" y="1943485"/>
                  <a:pt x="361531" y="1915275"/>
                  <a:pt x="335831" y="1884783"/>
                </a:cubicBezTo>
                <a:lnTo>
                  <a:pt x="292780" y="1920907"/>
                </a:lnTo>
                <a:lnTo>
                  <a:pt x="292779" y="1920906"/>
                </a:lnTo>
                <a:lnTo>
                  <a:pt x="292778" y="1920906"/>
                </a:lnTo>
                <a:lnTo>
                  <a:pt x="249590" y="1869435"/>
                </a:lnTo>
                <a:lnTo>
                  <a:pt x="246493" y="1865744"/>
                </a:lnTo>
                <a:lnTo>
                  <a:pt x="289297" y="1829827"/>
                </a:lnTo>
                <a:cubicBezTo>
                  <a:pt x="263963" y="1799122"/>
                  <a:pt x="241039" y="1766461"/>
                  <a:pt x="220935" y="1731926"/>
                </a:cubicBezTo>
                <a:lnTo>
                  <a:pt x="172409" y="1759942"/>
                </a:lnTo>
                <a:lnTo>
                  <a:pt x="136405" y="1697581"/>
                </a:lnTo>
                <a:lnTo>
                  <a:pt x="184086" y="1670052"/>
                </a:lnTo>
                <a:cubicBezTo>
                  <a:pt x="165066" y="1635169"/>
                  <a:pt x="148153" y="1599009"/>
                  <a:pt x="133947" y="1561548"/>
                </a:cubicBezTo>
                <a:lnTo>
                  <a:pt x="81819" y="1580521"/>
                </a:lnTo>
                <a:lnTo>
                  <a:pt x="68990" y="1545273"/>
                </a:lnTo>
                <a:lnTo>
                  <a:pt x="57190" y="1512855"/>
                </a:lnTo>
                <a:lnTo>
                  <a:pt x="109197" y="1493926"/>
                </a:lnTo>
                <a:cubicBezTo>
                  <a:pt x="96249" y="1456476"/>
                  <a:pt x="85914" y="1417922"/>
                  <a:pt x="77911" y="1378548"/>
                </a:cubicBezTo>
                <a:lnTo>
                  <a:pt x="23761" y="1388096"/>
                </a:lnTo>
                <a:lnTo>
                  <a:pt x="21307" y="1374174"/>
                </a:lnTo>
                <a:lnTo>
                  <a:pt x="11257" y="1317181"/>
                </a:lnTo>
                <a:lnTo>
                  <a:pt x="66563" y="1307429"/>
                </a:lnTo>
                <a:cubicBezTo>
                  <a:pt x="59731" y="1268550"/>
                  <a:pt x="56264" y="1228825"/>
                  <a:pt x="56203" y="1188512"/>
                </a:cubicBezTo>
                <a:lnTo>
                  <a:pt x="0" y="1188512"/>
                </a:lnTo>
                <a:lnTo>
                  <a:pt x="0" y="1116503"/>
                </a:lnTo>
                <a:lnTo>
                  <a:pt x="56203" y="1116503"/>
                </a:lnTo>
                <a:cubicBezTo>
                  <a:pt x="56264" y="1076190"/>
                  <a:pt x="59732" y="1036465"/>
                  <a:pt x="66563" y="997586"/>
                </a:cubicBezTo>
                <a:lnTo>
                  <a:pt x="11258" y="987834"/>
                </a:lnTo>
                <a:lnTo>
                  <a:pt x="18836" y="944857"/>
                </a:lnTo>
                <a:lnTo>
                  <a:pt x="23761" y="916920"/>
                </a:lnTo>
                <a:lnTo>
                  <a:pt x="23762" y="916920"/>
                </a:lnTo>
                <a:lnTo>
                  <a:pt x="77912" y="926468"/>
                </a:lnTo>
                <a:cubicBezTo>
                  <a:pt x="85915" y="887093"/>
                  <a:pt x="96250" y="848539"/>
                  <a:pt x="109198" y="811089"/>
                </a:cubicBezTo>
                <a:lnTo>
                  <a:pt x="57191" y="792160"/>
                </a:lnTo>
                <a:lnTo>
                  <a:pt x="81820" y="724495"/>
                </a:lnTo>
                <a:lnTo>
                  <a:pt x="81820" y="724494"/>
                </a:lnTo>
                <a:lnTo>
                  <a:pt x="133948" y="743467"/>
                </a:lnTo>
                <a:cubicBezTo>
                  <a:pt x="148154" y="706007"/>
                  <a:pt x="165067" y="669847"/>
                  <a:pt x="184087" y="634964"/>
                </a:cubicBezTo>
                <a:lnTo>
                  <a:pt x="136405" y="607435"/>
                </a:lnTo>
                <a:lnTo>
                  <a:pt x="172409" y="545074"/>
                </a:lnTo>
                <a:lnTo>
                  <a:pt x="172410" y="545074"/>
                </a:lnTo>
                <a:lnTo>
                  <a:pt x="220936" y="573090"/>
                </a:lnTo>
                <a:cubicBezTo>
                  <a:pt x="241040" y="538556"/>
                  <a:pt x="263964" y="505895"/>
                  <a:pt x="289299" y="475189"/>
                </a:cubicBezTo>
                <a:lnTo>
                  <a:pt x="246494" y="439272"/>
                </a:lnTo>
                <a:lnTo>
                  <a:pt x="246493" y="439271"/>
                </a:lnTo>
                <a:lnTo>
                  <a:pt x="290455" y="386879"/>
                </a:lnTo>
                <a:lnTo>
                  <a:pt x="292779" y="384110"/>
                </a:lnTo>
                <a:lnTo>
                  <a:pt x="292779" y="384109"/>
                </a:lnTo>
                <a:lnTo>
                  <a:pt x="335832" y="420234"/>
                </a:lnTo>
                <a:cubicBezTo>
                  <a:pt x="361532" y="389742"/>
                  <a:pt x="389743" y="361532"/>
                  <a:pt x="420235" y="335832"/>
                </a:cubicBezTo>
                <a:lnTo>
                  <a:pt x="384109" y="292779"/>
                </a:lnTo>
                <a:lnTo>
                  <a:pt x="384110" y="292779"/>
                </a:lnTo>
                <a:lnTo>
                  <a:pt x="439272" y="246494"/>
                </a:lnTo>
                <a:lnTo>
                  <a:pt x="475189" y="289299"/>
                </a:lnTo>
                <a:cubicBezTo>
                  <a:pt x="505895" y="263964"/>
                  <a:pt x="538556" y="241040"/>
                  <a:pt x="573091" y="220936"/>
                </a:cubicBezTo>
                <a:lnTo>
                  <a:pt x="545074" y="172410"/>
                </a:lnTo>
                <a:lnTo>
                  <a:pt x="607435" y="136406"/>
                </a:lnTo>
                <a:lnTo>
                  <a:pt x="634964" y="184088"/>
                </a:lnTo>
                <a:cubicBezTo>
                  <a:pt x="669848" y="165067"/>
                  <a:pt x="706008" y="148154"/>
                  <a:pt x="743468" y="133948"/>
                </a:cubicBezTo>
                <a:lnTo>
                  <a:pt x="724495" y="81820"/>
                </a:lnTo>
                <a:lnTo>
                  <a:pt x="759743" y="68991"/>
                </a:lnTo>
                <a:lnTo>
                  <a:pt x="792161" y="57191"/>
                </a:lnTo>
                <a:lnTo>
                  <a:pt x="811090" y="109198"/>
                </a:lnTo>
                <a:cubicBezTo>
                  <a:pt x="848540" y="96250"/>
                  <a:pt x="887094" y="85915"/>
                  <a:pt x="926468" y="77912"/>
                </a:cubicBezTo>
                <a:lnTo>
                  <a:pt x="916920" y="23762"/>
                </a:lnTo>
                <a:lnTo>
                  <a:pt x="930842" y="21308"/>
                </a:lnTo>
                <a:lnTo>
                  <a:pt x="987835" y="11258"/>
                </a:lnTo>
                <a:lnTo>
                  <a:pt x="997587" y="66564"/>
                </a:lnTo>
                <a:cubicBezTo>
                  <a:pt x="1036466" y="59732"/>
                  <a:pt x="1076191" y="56265"/>
                  <a:pt x="1116503" y="56204"/>
                </a:cubicBezTo>
                <a:lnTo>
                  <a:pt x="1116503" y="1"/>
                </a:lnTo>
                <a:lnTo>
                  <a:pt x="1116504" y="1"/>
                </a:lnTo>
                <a:close/>
              </a:path>
            </a:pathLst>
          </a:custGeom>
          <a:solidFill>
            <a:srgbClr val="E36652"/>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solidFill>
                <a:srgbClr val="0067B4"/>
              </a:solidFill>
            </a:endParaRPr>
          </a:p>
        </p:txBody>
      </p:sp>
      <p:sp>
        <p:nvSpPr>
          <p:cNvPr id="18" name="矩形 12"/>
          <p:cNvSpPr/>
          <p:nvPr/>
        </p:nvSpPr>
        <p:spPr>
          <a:xfrm>
            <a:off x="7982198" y="2145585"/>
            <a:ext cx="1932392" cy="1933203"/>
          </a:xfrm>
          <a:custGeom>
            <a:avLst/>
            <a:gdLst/>
            <a:ahLst/>
            <a:cxnLst/>
            <a:rect l="l" t="t" r="r" b="b"/>
            <a:pathLst>
              <a:path w="2305015" h="2305016">
                <a:moveTo>
                  <a:pt x="1116504" y="0"/>
                </a:moveTo>
                <a:lnTo>
                  <a:pt x="1188513" y="0"/>
                </a:lnTo>
                <a:lnTo>
                  <a:pt x="1188513" y="56204"/>
                </a:lnTo>
                <a:cubicBezTo>
                  <a:pt x="1228826" y="56265"/>
                  <a:pt x="1268550" y="59732"/>
                  <a:pt x="1307429" y="66564"/>
                </a:cubicBezTo>
                <a:lnTo>
                  <a:pt x="1317181" y="11258"/>
                </a:lnTo>
                <a:lnTo>
                  <a:pt x="1347579" y="16618"/>
                </a:lnTo>
                <a:lnTo>
                  <a:pt x="1388096" y="23762"/>
                </a:lnTo>
                <a:lnTo>
                  <a:pt x="1378548" y="77912"/>
                </a:lnTo>
                <a:cubicBezTo>
                  <a:pt x="1417923" y="85915"/>
                  <a:pt x="1456476" y="96250"/>
                  <a:pt x="1493927" y="109198"/>
                </a:cubicBezTo>
                <a:lnTo>
                  <a:pt x="1512855" y="57192"/>
                </a:lnTo>
                <a:lnTo>
                  <a:pt x="1512856" y="57192"/>
                </a:lnTo>
                <a:lnTo>
                  <a:pt x="1512857" y="57192"/>
                </a:lnTo>
                <a:lnTo>
                  <a:pt x="1564604" y="76027"/>
                </a:lnTo>
                <a:lnTo>
                  <a:pt x="1580521" y="81820"/>
                </a:lnTo>
                <a:lnTo>
                  <a:pt x="1580522" y="81821"/>
                </a:lnTo>
                <a:lnTo>
                  <a:pt x="1561549" y="133948"/>
                </a:lnTo>
                <a:cubicBezTo>
                  <a:pt x="1599009" y="148154"/>
                  <a:pt x="1635168" y="165067"/>
                  <a:pt x="1670051" y="184087"/>
                </a:cubicBezTo>
                <a:lnTo>
                  <a:pt x="1697580" y="136405"/>
                </a:lnTo>
                <a:lnTo>
                  <a:pt x="1759941" y="172409"/>
                </a:lnTo>
                <a:lnTo>
                  <a:pt x="1759942" y="172410"/>
                </a:lnTo>
                <a:lnTo>
                  <a:pt x="1731926" y="220936"/>
                </a:lnTo>
                <a:cubicBezTo>
                  <a:pt x="1766460" y="241040"/>
                  <a:pt x="1799121" y="263964"/>
                  <a:pt x="1829826" y="289298"/>
                </a:cubicBezTo>
                <a:lnTo>
                  <a:pt x="1865744" y="246493"/>
                </a:lnTo>
                <a:lnTo>
                  <a:pt x="1920906" y="292779"/>
                </a:lnTo>
                <a:lnTo>
                  <a:pt x="1920907" y="292780"/>
                </a:lnTo>
                <a:lnTo>
                  <a:pt x="1884782" y="335832"/>
                </a:lnTo>
                <a:cubicBezTo>
                  <a:pt x="1915274" y="361532"/>
                  <a:pt x="1943485" y="389743"/>
                  <a:pt x="1969185" y="420235"/>
                </a:cubicBezTo>
                <a:lnTo>
                  <a:pt x="2012237" y="384110"/>
                </a:lnTo>
                <a:lnTo>
                  <a:pt x="2054670" y="434681"/>
                </a:lnTo>
                <a:lnTo>
                  <a:pt x="2058522" y="439272"/>
                </a:lnTo>
                <a:lnTo>
                  <a:pt x="2015718" y="475189"/>
                </a:lnTo>
                <a:cubicBezTo>
                  <a:pt x="2041052" y="505895"/>
                  <a:pt x="2063977" y="538556"/>
                  <a:pt x="2084080" y="573090"/>
                </a:cubicBezTo>
                <a:lnTo>
                  <a:pt x="2132606" y="545074"/>
                </a:lnTo>
                <a:lnTo>
                  <a:pt x="2168610" y="607434"/>
                </a:lnTo>
                <a:lnTo>
                  <a:pt x="2120929" y="634963"/>
                </a:lnTo>
                <a:cubicBezTo>
                  <a:pt x="2139949" y="669847"/>
                  <a:pt x="2156862" y="706007"/>
                  <a:pt x="2171069" y="743467"/>
                </a:cubicBezTo>
                <a:lnTo>
                  <a:pt x="2223196" y="724494"/>
                </a:lnTo>
                <a:lnTo>
                  <a:pt x="2244913" y="784161"/>
                </a:lnTo>
                <a:lnTo>
                  <a:pt x="2247824" y="792160"/>
                </a:lnTo>
                <a:lnTo>
                  <a:pt x="2195819" y="811089"/>
                </a:lnTo>
                <a:cubicBezTo>
                  <a:pt x="2208767" y="848539"/>
                  <a:pt x="2219102" y="887093"/>
                  <a:pt x="2227105" y="926468"/>
                </a:cubicBezTo>
                <a:lnTo>
                  <a:pt x="2281253" y="916920"/>
                </a:lnTo>
                <a:lnTo>
                  <a:pt x="2291883" y="977205"/>
                </a:lnTo>
                <a:lnTo>
                  <a:pt x="2293757" y="987835"/>
                </a:lnTo>
                <a:lnTo>
                  <a:pt x="2238453" y="997587"/>
                </a:lnTo>
                <a:cubicBezTo>
                  <a:pt x="2245285" y="1036466"/>
                  <a:pt x="2248752" y="1076191"/>
                  <a:pt x="2248813" y="1116503"/>
                </a:cubicBezTo>
                <a:lnTo>
                  <a:pt x="2305015" y="1116503"/>
                </a:lnTo>
                <a:lnTo>
                  <a:pt x="2305015" y="1188511"/>
                </a:lnTo>
                <a:lnTo>
                  <a:pt x="2305015" y="1188512"/>
                </a:lnTo>
                <a:lnTo>
                  <a:pt x="2248813" y="1188512"/>
                </a:lnTo>
                <a:cubicBezTo>
                  <a:pt x="2248752" y="1228825"/>
                  <a:pt x="2245285" y="1268550"/>
                  <a:pt x="2238454" y="1307429"/>
                </a:cubicBezTo>
                <a:lnTo>
                  <a:pt x="2293758" y="1317181"/>
                </a:lnTo>
                <a:lnTo>
                  <a:pt x="2281254" y="1388096"/>
                </a:lnTo>
                <a:lnTo>
                  <a:pt x="2227105" y="1378548"/>
                </a:lnTo>
                <a:cubicBezTo>
                  <a:pt x="2219102" y="1417923"/>
                  <a:pt x="2208767" y="1456477"/>
                  <a:pt x="2195819" y="1493928"/>
                </a:cubicBezTo>
                <a:lnTo>
                  <a:pt x="2247824" y="1512856"/>
                </a:lnTo>
                <a:lnTo>
                  <a:pt x="2231124" y="1558739"/>
                </a:lnTo>
                <a:lnTo>
                  <a:pt x="2223196" y="1580522"/>
                </a:lnTo>
                <a:lnTo>
                  <a:pt x="2223195" y="1580522"/>
                </a:lnTo>
                <a:lnTo>
                  <a:pt x="2171069" y="1561550"/>
                </a:lnTo>
                <a:cubicBezTo>
                  <a:pt x="2156863" y="1599010"/>
                  <a:pt x="2139950" y="1635169"/>
                  <a:pt x="2120930" y="1670052"/>
                </a:cubicBezTo>
                <a:lnTo>
                  <a:pt x="2168611" y="1697581"/>
                </a:lnTo>
                <a:lnTo>
                  <a:pt x="2161744" y="1709474"/>
                </a:lnTo>
                <a:lnTo>
                  <a:pt x="2132607" y="1759942"/>
                </a:lnTo>
                <a:lnTo>
                  <a:pt x="2084082" y="1731926"/>
                </a:lnTo>
                <a:cubicBezTo>
                  <a:pt x="2063978" y="1766461"/>
                  <a:pt x="2041053" y="1799122"/>
                  <a:pt x="2015719" y="1829828"/>
                </a:cubicBezTo>
                <a:lnTo>
                  <a:pt x="2058523" y="1865745"/>
                </a:lnTo>
                <a:lnTo>
                  <a:pt x="2035310" y="1893409"/>
                </a:lnTo>
                <a:lnTo>
                  <a:pt x="2012237" y="1920907"/>
                </a:lnTo>
                <a:lnTo>
                  <a:pt x="1969186" y="1884783"/>
                </a:lnTo>
                <a:cubicBezTo>
                  <a:pt x="1943485" y="1915275"/>
                  <a:pt x="1915275" y="1943485"/>
                  <a:pt x="1884783" y="1969186"/>
                </a:cubicBezTo>
                <a:lnTo>
                  <a:pt x="1920906" y="2012236"/>
                </a:lnTo>
                <a:lnTo>
                  <a:pt x="1920906" y="2012237"/>
                </a:lnTo>
                <a:lnTo>
                  <a:pt x="1892374" y="2036178"/>
                </a:lnTo>
                <a:lnTo>
                  <a:pt x="1865743" y="2058523"/>
                </a:lnTo>
                <a:lnTo>
                  <a:pt x="1829827" y="2015720"/>
                </a:lnTo>
                <a:cubicBezTo>
                  <a:pt x="1799122" y="2041054"/>
                  <a:pt x="1766461" y="2063978"/>
                  <a:pt x="1731926" y="2084082"/>
                </a:cubicBezTo>
                <a:lnTo>
                  <a:pt x="1759942" y="2132607"/>
                </a:lnTo>
                <a:lnTo>
                  <a:pt x="1697582" y="2168611"/>
                </a:lnTo>
                <a:lnTo>
                  <a:pt x="1670053" y="2120930"/>
                </a:lnTo>
                <a:cubicBezTo>
                  <a:pt x="1635170" y="2139950"/>
                  <a:pt x="1599010" y="2156863"/>
                  <a:pt x="1561549" y="2171070"/>
                </a:cubicBezTo>
                <a:lnTo>
                  <a:pt x="1580522" y="2223197"/>
                </a:lnTo>
                <a:lnTo>
                  <a:pt x="1520855" y="2244914"/>
                </a:lnTo>
                <a:lnTo>
                  <a:pt x="1512856" y="2247825"/>
                </a:lnTo>
                <a:lnTo>
                  <a:pt x="1493928" y="2195820"/>
                </a:lnTo>
                <a:cubicBezTo>
                  <a:pt x="1456477" y="2208768"/>
                  <a:pt x="1417923" y="2219103"/>
                  <a:pt x="1378548" y="2227106"/>
                </a:cubicBezTo>
                <a:lnTo>
                  <a:pt x="1388096" y="2281254"/>
                </a:lnTo>
                <a:lnTo>
                  <a:pt x="1327811" y="2291884"/>
                </a:lnTo>
                <a:lnTo>
                  <a:pt x="1317181" y="2293758"/>
                </a:lnTo>
                <a:lnTo>
                  <a:pt x="1307430" y="2238454"/>
                </a:lnTo>
                <a:cubicBezTo>
                  <a:pt x="1268551" y="2245286"/>
                  <a:pt x="1228826" y="2248753"/>
                  <a:pt x="1188513" y="2248814"/>
                </a:cubicBezTo>
                <a:lnTo>
                  <a:pt x="1188513" y="2305016"/>
                </a:lnTo>
                <a:lnTo>
                  <a:pt x="1116505" y="2305016"/>
                </a:lnTo>
                <a:lnTo>
                  <a:pt x="1116505" y="2305015"/>
                </a:lnTo>
                <a:lnTo>
                  <a:pt x="1116503" y="2305015"/>
                </a:lnTo>
                <a:lnTo>
                  <a:pt x="1116503" y="2248814"/>
                </a:lnTo>
                <a:cubicBezTo>
                  <a:pt x="1076191" y="2248753"/>
                  <a:pt x="1036466" y="2245286"/>
                  <a:pt x="997587" y="2238454"/>
                </a:cubicBezTo>
                <a:lnTo>
                  <a:pt x="987835" y="2293759"/>
                </a:lnTo>
                <a:lnTo>
                  <a:pt x="916920" y="2281255"/>
                </a:lnTo>
                <a:lnTo>
                  <a:pt x="916920" y="2281254"/>
                </a:lnTo>
                <a:lnTo>
                  <a:pt x="916919" y="2281254"/>
                </a:lnTo>
                <a:lnTo>
                  <a:pt x="926467" y="2227106"/>
                </a:lnTo>
                <a:cubicBezTo>
                  <a:pt x="887093" y="2219103"/>
                  <a:pt x="848539" y="2208768"/>
                  <a:pt x="811089" y="2195820"/>
                </a:cubicBezTo>
                <a:lnTo>
                  <a:pt x="792160" y="2247825"/>
                </a:lnTo>
                <a:lnTo>
                  <a:pt x="792159" y="2247825"/>
                </a:lnTo>
                <a:lnTo>
                  <a:pt x="724494" y="2223196"/>
                </a:lnTo>
                <a:lnTo>
                  <a:pt x="743467" y="2171070"/>
                </a:lnTo>
                <a:cubicBezTo>
                  <a:pt x="706007" y="2156863"/>
                  <a:pt x="669847" y="2139950"/>
                  <a:pt x="634964" y="2120930"/>
                </a:cubicBezTo>
                <a:lnTo>
                  <a:pt x="607435" y="2168611"/>
                </a:lnTo>
                <a:lnTo>
                  <a:pt x="545074" y="2132608"/>
                </a:lnTo>
                <a:lnTo>
                  <a:pt x="545074" y="2132607"/>
                </a:lnTo>
                <a:lnTo>
                  <a:pt x="545073" y="2132606"/>
                </a:lnTo>
                <a:lnTo>
                  <a:pt x="573089" y="2084081"/>
                </a:lnTo>
                <a:cubicBezTo>
                  <a:pt x="538555" y="2063977"/>
                  <a:pt x="505894" y="2041053"/>
                  <a:pt x="475189" y="2015719"/>
                </a:cubicBezTo>
                <a:lnTo>
                  <a:pt x="439271" y="2058524"/>
                </a:lnTo>
                <a:lnTo>
                  <a:pt x="401922" y="2027183"/>
                </a:lnTo>
                <a:lnTo>
                  <a:pt x="384109" y="2012237"/>
                </a:lnTo>
                <a:lnTo>
                  <a:pt x="420234" y="1969186"/>
                </a:lnTo>
                <a:cubicBezTo>
                  <a:pt x="389742" y="1943485"/>
                  <a:pt x="361531" y="1915275"/>
                  <a:pt x="335831" y="1884783"/>
                </a:cubicBezTo>
                <a:lnTo>
                  <a:pt x="292780" y="1920907"/>
                </a:lnTo>
                <a:lnTo>
                  <a:pt x="292779" y="1920906"/>
                </a:lnTo>
                <a:lnTo>
                  <a:pt x="292778" y="1920906"/>
                </a:lnTo>
                <a:lnTo>
                  <a:pt x="249590" y="1869435"/>
                </a:lnTo>
                <a:lnTo>
                  <a:pt x="246493" y="1865744"/>
                </a:lnTo>
                <a:lnTo>
                  <a:pt x="289297" y="1829827"/>
                </a:lnTo>
                <a:cubicBezTo>
                  <a:pt x="263963" y="1799122"/>
                  <a:pt x="241039" y="1766461"/>
                  <a:pt x="220935" y="1731926"/>
                </a:cubicBezTo>
                <a:lnTo>
                  <a:pt x="172409" y="1759942"/>
                </a:lnTo>
                <a:lnTo>
                  <a:pt x="136405" y="1697581"/>
                </a:lnTo>
                <a:lnTo>
                  <a:pt x="184086" y="1670052"/>
                </a:lnTo>
                <a:cubicBezTo>
                  <a:pt x="165066" y="1635169"/>
                  <a:pt x="148153" y="1599009"/>
                  <a:pt x="133947" y="1561548"/>
                </a:cubicBezTo>
                <a:lnTo>
                  <a:pt x="81819" y="1580521"/>
                </a:lnTo>
                <a:lnTo>
                  <a:pt x="68990" y="1545273"/>
                </a:lnTo>
                <a:lnTo>
                  <a:pt x="57190" y="1512855"/>
                </a:lnTo>
                <a:lnTo>
                  <a:pt x="109197" y="1493926"/>
                </a:lnTo>
                <a:cubicBezTo>
                  <a:pt x="96249" y="1456476"/>
                  <a:pt x="85914" y="1417922"/>
                  <a:pt x="77911" y="1378548"/>
                </a:cubicBezTo>
                <a:lnTo>
                  <a:pt x="23761" y="1388096"/>
                </a:lnTo>
                <a:lnTo>
                  <a:pt x="21307" y="1374174"/>
                </a:lnTo>
                <a:lnTo>
                  <a:pt x="11257" y="1317181"/>
                </a:lnTo>
                <a:lnTo>
                  <a:pt x="66563" y="1307429"/>
                </a:lnTo>
                <a:cubicBezTo>
                  <a:pt x="59731" y="1268550"/>
                  <a:pt x="56264" y="1228825"/>
                  <a:pt x="56203" y="1188512"/>
                </a:cubicBezTo>
                <a:lnTo>
                  <a:pt x="0" y="1188512"/>
                </a:lnTo>
                <a:lnTo>
                  <a:pt x="0" y="1116503"/>
                </a:lnTo>
                <a:lnTo>
                  <a:pt x="56203" y="1116503"/>
                </a:lnTo>
                <a:cubicBezTo>
                  <a:pt x="56264" y="1076190"/>
                  <a:pt x="59732" y="1036465"/>
                  <a:pt x="66563" y="997586"/>
                </a:cubicBezTo>
                <a:lnTo>
                  <a:pt x="11258" y="987834"/>
                </a:lnTo>
                <a:lnTo>
                  <a:pt x="18836" y="944857"/>
                </a:lnTo>
                <a:lnTo>
                  <a:pt x="23761" y="916920"/>
                </a:lnTo>
                <a:lnTo>
                  <a:pt x="23762" y="916920"/>
                </a:lnTo>
                <a:lnTo>
                  <a:pt x="77912" y="926468"/>
                </a:lnTo>
                <a:cubicBezTo>
                  <a:pt x="85915" y="887093"/>
                  <a:pt x="96250" y="848539"/>
                  <a:pt x="109198" y="811089"/>
                </a:cubicBezTo>
                <a:lnTo>
                  <a:pt x="57191" y="792160"/>
                </a:lnTo>
                <a:lnTo>
                  <a:pt x="81820" y="724495"/>
                </a:lnTo>
                <a:lnTo>
                  <a:pt x="81820" y="724494"/>
                </a:lnTo>
                <a:lnTo>
                  <a:pt x="133948" y="743467"/>
                </a:lnTo>
                <a:cubicBezTo>
                  <a:pt x="148154" y="706007"/>
                  <a:pt x="165067" y="669847"/>
                  <a:pt x="184087" y="634964"/>
                </a:cubicBezTo>
                <a:lnTo>
                  <a:pt x="136405" y="607435"/>
                </a:lnTo>
                <a:lnTo>
                  <a:pt x="172409" y="545074"/>
                </a:lnTo>
                <a:lnTo>
                  <a:pt x="172410" y="545074"/>
                </a:lnTo>
                <a:lnTo>
                  <a:pt x="220936" y="573090"/>
                </a:lnTo>
                <a:cubicBezTo>
                  <a:pt x="241040" y="538556"/>
                  <a:pt x="263964" y="505895"/>
                  <a:pt x="289299" y="475189"/>
                </a:cubicBezTo>
                <a:lnTo>
                  <a:pt x="246494" y="439272"/>
                </a:lnTo>
                <a:lnTo>
                  <a:pt x="246493" y="439271"/>
                </a:lnTo>
                <a:lnTo>
                  <a:pt x="290455" y="386879"/>
                </a:lnTo>
                <a:lnTo>
                  <a:pt x="292779" y="384110"/>
                </a:lnTo>
                <a:lnTo>
                  <a:pt x="292779" y="384109"/>
                </a:lnTo>
                <a:lnTo>
                  <a:pt x="335832" y="420234"/>
                </a:lnTo>
                <a:cubicBezTo>
                  <a:pt x="361532" y="389742"/>
                  <a:pt x="389743" y="361532"/>
                  <a:pt x="420235" y="335832"/>
                </a:cubicBezTo>
                <a:lnTo>
                  <a:pt x="384109" y="292779"/>
                </a:lnTo>
                <a:lnTo>
                  <a:pt x="384110" y="292779"/>
                </a:lnTo>
                <a:lnTo>
                  <a:pt x="439272" y="246494"/>
                </a:lnTo>
                <a:lnTo>
                  <a:pt x="475189" y="289299"/>
                </a:lnTo>
                <a:cubicBezTo>
                  <a:pt x="505895" y="263964"/>
                  <a:pt x="538556" y="241040"/>
                  <a:pt x="573091" y="220936"/>
                </a:cubicBezTo>
                <a:lnTo>
                  <a:pt x="545074" y="172410"/>
                </a:lnTo>
                <a:lnTo>
                  <a:pt x="607435" y="136406"/>
                </a:lnTo>
                <a:lnTo>
                  <a:pt x="634964" y="184088"/>
                </a:lnTo>
                <a:cubicBezTo>
                  <a:pt x="669848" y="165067"/>
                  <a:pt x="706008" y="148154"/>
                  <a:pt x="743468" y="133948"/>
                </a:cubicBezTo>
                <a:lnTo>
                  <a:pt x="724495" y="81820"/>
                </a:lnTo>
                <a:lnTo>
                  <a:pt x="759743" y="68991"/>
                </a:lnTo>
                <a:lnTo>
                  <a:pt x="792161" y="57191"/>
                </a:lnTo>
                <a:lnTo>
                  <a:pt x="811090" y="109198"/>
                </a:lnTo>
                <a:cubicBezTo>
                  <a:pt x="848540" y="96250"/>
                  <a:pt x="887094" y="85915"/>
                  <a:pt x="926468" y="77912"/>
                </a:cubicBezTo>
                <a:lnTo>
                  <a:pt x="916920" y="23762"/>
                </a:lnTo>
                <a:lnTo>
                  <a:pt x="930842" y="21308"/>
                </a:lnTo>
                <a:lnTo>
                  <a:pt x="987835" y="11258"/>
                </a:lnTo>
                <a:lnTo>
                  <a:pt x="997587" y="66564"/>
                </a:lnTo>
                <a:cubicBezTo>
                  <a:pt x="1036466" y="59732"/>
                  <a:pt x="1076191" y="56265"/>
                  <a:pt x="1116503" y="56204"/>
                </a:cubicBezTo>
                <a:lnTo>
                  <a:pt x="1116503" y="1"/>
                </a:lnTo>
                <a:lnTo>
                  <a:pt x="1116504" y="1"/>
                </a:lnTo>
                <a:close/>
              </a:path>
            </a:pathLst>
          </a:custGeom>
          <a:solidFill>
            <a:srgbClr val="03B9CE"/>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solidFill>
                <a:srgbClr val="0067B4"/>
              </a:solidFill>
            </a:endParaRPr>
          </a:p>
        </p:txBody>
      </p:sp>
      <p:sp>
        <p:nvSpPr>
          <p:cNvPr id="19" name="TextBox 18"/>
          <p:cNvSpPr txBox="1"/>
          <p:nvPr/>
        </p:nvSpPr>
        <p:spPr>
          <a:xfrm>
            <a:off x="2537744" y="2638570"/>
            <a:ext cx="1307175" cy="769615"/>
          </a:xfrm>
          <a:prstGeom prst="rect">
            <a:avLst/>
          </a:prstGeom>
          <a:noFill/>
        </p:spPr>
        <p:txBody>
          <a:bodyPr wrap="square" lIns="91433" tIns="45716" rIns="91433" bIns="45716" rtlCol="0">
            <a:spAutoFit/>
          </a:bodyPr>
          <a:lstStyle/>
          <a:p>
            <a:pPr algn="ctr"/>
            <a:r>
              <a:rPr lang="zh-CN" altLang="en-US" sz="2200" b="1" dirty="0">
                <a:solidFill>
                  <a:schemeClr val="bg1"/>
                </a:solidFill>
                <a:latin typeface="微软雅黑" panose="020B0503020204020204" pitchFamily="34" charset="-122"/>
                <a:ea typeface="微软雅黑" panose="020B0503020204020204" pitchFamily="34" charset="-122"/>
              </a:rPr>
              <a:t>加入</a:t>
            </a:r>
            <a:endParaRPr lang="en-US" altLang="zh-CN" sz="2200" b="1" dirty="0">
              <a:solidFill>
                <a:schemeClr val="bg1"/>
              </a:solidFill>
              <a:latin typeface="微软雅黑" panose="020B0503020204020204" pitchFamily="34" charset="-122"/>
              <a:ea typeface="微软雅黑" panose="020B0503020204020204" pitchFamily="34" charset="-122"/>
            </a:endParaRPr>
          </a:p>
          <a:p>
            <a:pPr algn="ctr"/>
            <a:r>
              <a:rPr lang="zh-CN" altLang="en-US" sz="2200" b="1" dirty="0">
                <a:solidFill>
                  <a:schemeClr val="bg1"/>
                </a:solidFill>
                <a:latin typeface="微软雅黑" panose="020B0503020204020204" pitchFamily="34" charset="-122"/>
                <a:ea typeface="微软雅黑" panose="020B0503020204020204" pitchFamily="34" charset="-122"/>
              </a:rPr>
              <a:t>文字描述</a:t>
            </a:r>
            <a:endParaRPr lang="zh-CN" altLang="en-US" sz="2200" b="1" dirty="0">
              <a:solidFill>
                <a:schemeClr val="bg1"/>
              </a:solidFill>
              <a:latin typeface="微软雅黑" panose="020B0503020204020204" pitchFamily="34" charset="-122"/>
              <a:ea typeface="微软雅黑" panose="020B0503020204020204" pitchFamily="34" charset="-122"/>
            </a:endParaRPr>
          </a:p>
        </p:txBody>
      </p:sp>
      <p:sp>
        <p:nvSpPr>
          <p:cNvPr id="20" name="TextBox 19"/>
          <p:cNvSpPr txBox="1"/>
          <p:nvPr/>
        </p:nvSpPr>
        <p:spPr>
          <a:xfrm>
            <a:off x="3824895" y="3466163"/>
            <a:ext cx="1307175" cy="708046"/>
          </a:xfrm>
          <a:prstGeom prst="rect">
            <a:avLst/>
          </a:prstGeom>
          <a:noFill/>
        </p:spPr>
        <p:txBody>
          <a:bodyPr wrap="square" lIns="91433" tIns="45716" rIns="91433" bIns="45716"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加入</a:t>
            </a:r>
            <a:endParaRPr lang="en-US" altLang="zh-CN" sz="2000" b="1" dirty="0">
              <a:solidFill>
                <a:schemeClr val="bg1"/>
              </a:solidFill>
              <a:latin typeface="微软雅黑" panose="020B0503020204020204" pitchFamily="34" charset="-122"/>
              <a:ea typeface="微软雅黑" panose="020B0503020204020204" pitchFamily="34" charset="-122"/>
            </a:endParaRPr>
          </a:p>
          <a:p>
            <a:pPr algn="ctr"/>
            <a:r>
              <a:rPr lang="zh-CN" altLang="en-US" sz="2000" b="1" dirty="0">
                <a:solidFill>
                  <a:schemeClr val="bg1"/>
                </a:solidFill>
                <a:latin typeface="微软雅黑" panose="020B0503020204020204" pitchFamily="34" charset="-122"/>
                <a:ea typeface="微软雅黑" panose="020B0503020204020204" pitchFamily="34" charset="-122"/>
              </a:rPr>
              <a:t>文字描述</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1" name="TextBox 20"/>
          <p:cNvSpPr txBox="1"/>
          <p:nvPr/>
        </p:nvSpPr>
        <p:spPr>
          <a:xfrm>
            <a:off x="5227534" y="3105257"/>
            <a:ext cx="1307175" cy="708046"/>
          </a:xfrm>
          <a:prstGeom prst="rect">
            <a:avLst/>
          </a:prstGeom>
          <a:noFill/>
        </p:spPr>
        <p:txBody>
          <a:bodyPr wrap="square" lIns="91433" tIns="45716" rIns="91433" bIns="45716"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加入</a:t>
            </a:r>
            <a:endParaRPr lang="en-US" altLang="zh-CN" sz="2000" b="1" dirty="0">
              <a:solidFill>
                <a:schemeClr val="bg1"/>
              </a:solidFill>
              <a:latin typeface="微软雅黑" panose="020B0503020204020204" pitchFamily="34" charset="-122"/>
              <a:ea typeface="微软雅黑" panose="020B0503020204020204" pitchFamily="34" charset="-122"/>
            </a:endParaRPr>
          </a:p>
          <a:p>
            <a:pPr algn="ctr"/>
            <a:r>
              <a:rPr lang="zh-CN" altLang="en-US" sz="2000" b="1" dirty="0">
                <a:solidFill>
                  <a:schemeClr val="bg1"/>
                </a:solidFill>
                <a:latin typeface="微软雅黑" panose="020B0503020204020204" pitchFamily="34" charset="-122"/>
                <a:ea typeface="微软雅黑" panose="020B0503020204020204" pitchFamily="34" charset="-122"/>
              </a:rPr>
              <a:t>文字描述</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2" name="TextBox 21"/>
          <p:cNvSpPr txBox="1"/>
          <p:nvPr/>
        </p:nvSpPr>
        <p:spPr>
          <a:xfrm>
            <a:off x="6587861" y="2284461"/>
            <a:ext cx="1307175" cy="708046"/>
          </a:xfrm>
          <a:prstGeom prst="rect">
            <a:avLst/>
          </a:prstGeom>
          <a:noFill/>
        </p:spPr>
        <p:txBody>
          <a:bodyPr wrap="square" lIns="91433" tIns="45716" rIns="91433" bIns="45716"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加入</a:t>
            </a:r>
            <a:endParaRPr lang="en-US" altLang="zh-CN" sz="2000" b="1" dirty="0">
              <a:solidFill>
                <a:schemeClr val="bg1"/>
              </a:solidFill>
              <a:latin typeface="微软雅黑" panose="020B0503020204020204" pitchFamily="34" charset="-122"/>
              <a:ea typeface="微软雅黑" panose="020B0503020204020204" pitchFamily="34" charset="-122"/>
            </a:endParaRPr>
          </a:p>
          <a:p>
            <a:pPr algn="ctr"/>
            <a:r>
              <a:rPr lang="zh-CN" altLang="en-US" sz="2000" b="1" dirty="0">
                <a:solidFill>
                  <a:schemeClr val="bg1"/>
                </a:solidFill>
                <a:latin typeface="微软雅黑" panose="020B0503020204020204" pitchFamily="34" charset="-122"/>
                <a:ea typeface="微软雅黑" panose="020B0503020204020204" pitchFamily="34" charset="-122"/>
              </a:rPr>
              <a:t>文字描述</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3" name="TextBox 22"/>
          <p:cNvSpPr txBox="1"/>
          <p:nvPr/>
        </p:nvSpPr>
        <p:spPr>
          <a:xfrm>
            <a:off x="8279651" y="2632766"/>
            <a:ext cx="1435666" cy="831185"/>
          </a:xfrm>
          <a:prstGeom prst="rect">
            <a:avLst/>
          </a:prstGeom>
          <a:noFill/>
        </p:spPr>
        <p:txBody>
          <a:bodyPr wrap="square" lIns="91433" tIns="45716" rIns="91433" bIns="45716" rtlCol="0">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rPr>
              <a:t>加入</a:t>
            </a:r>
            <a:endParaRPr lang="en-US" altLang="zh-CN" sz="2400" b="1" dirty="0">
              <a:solidFill>
                <a:schemeClr val="bg1"/>
              </a:solidFill>
              <a:latin typeface="微软雅黑" panose="020B0503020204020204" pitchFamily="34" charset="-122"/>
              <a:ea typeface="微软雅黑" panose="020B0503020204020204" pitchFamily="34" charset="-122"/>
            </a:endParaRPr>
          </a:p>
          <a:p>
            <a:pPr algn="ctr"/>
            <a:r>
              <a:rPr lang="zh-CN" altLang="en-US" sz="2400" b="1" dirty="0">
                <a:solidFill>
                  <a:schemeClr val="bg1"/>
                </a:solidFill>
                <a:latin typeface="微软雅黑" panose="020B0503020204020204" pitchFamily="34" charset="-122"/>
                <a:ea typeface="微软雅黑" panose="020B0503020204020204" pitchFamily="34" charset="-122"/>
              </a:rPr>
              <a:t>文字描述</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flipV="1">
            <a:off x="2137" y="4859367"/>
            <a:ext cx="12188276" cy="6096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5" name="TextBox 504"/>
          <p:cNvSpPr txBox="1"/>
          <p:nvPr/>
        </p:nvSpPr>
        <p:spPr>
          <a:xfrm>
            <a:off x="2068933" y="5102226"/>
            <a:ext cx="8260282" cy="700568"/>
          </a:xfrm>
          <a:prstGeom prst="rect">
            <a:avLst/>
          </a:prstGeom>
          <a:noFill/>
        </p:spPr>
        <p:txBody>
          <a:bodyPr wrap="square" lIns="91433" tIns="45716" rIns="91433" bIns="45716"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algn="just">
              <a:lnSpc>
                <a:spcPct val="150000"/>
              </a:lnSpc>
              <a:spcAft>
                <a:spcPts val="1200"/>
              </a:spcAft>
            </a:pPr>
            <a:r>
              <a:rPr lang="zh-CN" altLang="en-US" dirty="0" smtClean="0">
                <a:solidFill>
                  <a:schemeClr val="tx1">
                    <a:lumMod val="65000"/>
                    <a:lumOff val="35000"/>
                  </a:schemeClr>
                </a:solidFill>
                <a:sym typeface="微软雅黑" panose="020B0503020204020204" pitchFamily="34" charset="-122"/>
              </a:rPr>
              <a:t>右键</a:t>
            </a:r>
            <a:r>
              <a:rPr lang="zh-CN" altLang="en-US" dirty="0">
                <a:solidFill>
                  <a:schemeClr val="tx1">
                    <a:lumMod val="65000"/>
                    <a:lumOff val="35000"/>
                  </a:schemeClr>
                </a:solidFill>
                <a:sym typeface="微软雅黑" panose="020B0503020204020204" pitchFamily="34" charset="-122"/>
              </a:rPr>
              <a:t>点击图片选择设置图片格式可直接替换图片。</a:t>
            </a:r>
            <a:r>
              <a:rPr lang="zh-CN" altLang="en-US" dirty="0">
                <a:solidFill>
                  <a:schemeClr val="tx1">
                    <a:lumMod val="65000"/>
                    <a:lumOff val="35000"/>
                  </a:schemeClr>
                </a:solidFill>
              </a:rPr>
              <a:t>您的内容打在这里，或者通过复制您的文本后，在此框中选择</a:t>
            </a:r>
            <a:r>
              <a:rPr lang="zh-CN" altLang="en-US" dirty="0" smtClean="0">
                <a:solidFill>
                  <a:schemeClr val="tx1">
                    <a:lumMod val="65000"/>
                    <a:lumOff val="35000"/>
                  </a:schemeClr>
                </a:solidFill>
              </a:rPr>
              <a:t>粘贴。</a:t>
            </a:r>
            <a:r>
              <a:rPr lang="zh-CN" altLang="en-US" dirty="0" smtClean="0">
                <a:solidFill>
                  <a:schemeClr val="tx1">
                    <a:lumMod val="65000"/>
                    <a:lumOff val="35000"/>
                  </a:schemeClr>
                </a:solidFill>
                <a:sym typeface="微软雅黑" panose="020B0503020204020204" pitchFamily="34" charset="-122"/>
              </a:rPr>
              <a:t>在此</a:t>
            </a:r>
            <a:r>
              <a:rPr lang="zh-CN" altLang="en-US" dirty="0">
                <a:solidFill>
                  <a:schemeClr val="tx1">
                    <a:lumMod val="65000"/>
                    <a:lumOff val="35000"/>
                  </a:schemeClr>
                </a:solidFill>
                <a:sym typeface="微软雅黑" panose="020B0503020204020204" pitchFamily="34" charset="-122"/>
              </a:rPr>
              <a:t>录入上述图表的综合描述</a:t>
            </a:r>
            <a:r>
              <a:rPr lang="zh-CN" altLang="en-US" dirty="0" smtClean="0">
                <a:solidFill>
                  <a:schemeClr val="tx1">
                    <a:lumMod val="65000"/>
                    <a:lumOff val="35000"/>
                  </a:schemeClr>
                </a:solidFill>
                <a:sym typeface="微软雅黑" panose="020B0503020204020204" pitchFamily="34" charset="-122"/>
              </a:rPr>
              <a:t>说明</a:t>
            </a:r>
            <a:r>
              <a:rPr lang="zh-CN" altLang="en-US" dirty="0">
                <a:solidFill>
                  <a:schemeClr val="tx1">
                    <a:lumMod val="65000"/>
                    <a:lumOff val="35000"/>
                  </a:schemeClr>
                </a:solidFill>
                <a:sym typeface="微软雅黑" panose="020B0503020204020204" pitchFamily="34" charset="-122"/>
              </a:rPr>
              <a:t>在此录入上述图表的综合描述说明</a:t>
            </a:r>
            <a:r>
              <a:rPr lang="zh-CN" altLang="en-US" dirty="0" smtClean="0">
                <a:solidFill>
                  <a:schemeClr val="tx1">
                    <a:lumMod val="65000"/>
                    <a:lumOff val="35000"/>
                  </a:schemeClr>
                </a:solidFill>
                <a:sym typeface="微软雅黑" panose="020B0503020204020204" pitchFamily="34" charset="-122"/>
              </a:rPr>
              <a:t>。</a:t>
            </a:r>
            <a:endParaRPr lang="en-US" altLang="zh-CN" dirty="0">
              <a:solidFill>
                <a:schemeClr val="tx1">
                  <a:lumMod val="65000"/>
                  <a:lumOff val="35000"/>
                </a:schemeClr>
              </a:solidFill>
              <a:sym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35" presetClass="entr" presetSubtype="0"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1250"/>
                                        <p:tgtEl>
                                          <p:spTgt spid="14"/>
                                        </p:tgtEl>
                                      </p:cBhvr>
                                    </p:animEffect>
                                    <p:anim calcmode="lin" valueType="num">
                                      <p:cBhvr>
                                        <p:cTn id="28" dur="1250" fill="hold"/>
                                        <p:tgtEl>
                                          <p:spTgt spid="14"/>
                                        </p:tgtEl>
                                        <p:attrNameLst>
                                          <p:attrName>style.rotation</p:attrName>
                                        </p:attrNameLst>
                                      </p:cBhvr>
                                      <p:tavLst>
                                        <p:tav tm="0">
                                          <p:val>
                                            <p:fltVal val="720"/>
                                          </p:val>
                                        </p:tav>
                                        <p:tav tm="100000">
                                          <p:val>
                                            <p:fltVal val="0"/>
                                          </p:val>
                                        </p:tav>
                                      </p:tavLst>
                                    </p:anim>
                                    <p:anim calcmode="lin" valueType="num">
                                      <p:cBhvr>
                                        <p:cTn id="29" dur="1250" fill="hold"/>
                                        <p:tgtEl>
                                          <p:spTgt spid="14"/>
                                        </p:tgtEl>
                                        <p:attrNameLst>
                                          <p:attrName>ppt_h</p:attrName>
                                        </p:attrNameLst>
                                      </p:cBhvr>
                                      <p:tavLst>
                                        <p:tav tm="0">
                                          <p:val>
                                            <p:fltVal val="0"/>
                                          </p:val>
                                        </p:tav>
                                        <p:tav tm="100000">
                                          <p:val>
                                            <p:strVal val="#ppt_h"/>
                                          </p:val>
                                        </p:tav>
                                      </p:tavLst>
                                    </p:anim>
                                    <p:anim calcmode="lin" valueType="num">
                                      <p:cBhvr>
                                        <p:cTn id="30" dur="1250" fill="hold"/>
                                        <p:tgtEl>
                                          <p:spTgt spid="14"/>
                                        </p:tgtEl>
                                        <p:attrNameLst>
                                          <p:attrName>ppt_w</p:attrName>
                                        </p:attrNameLst>
                                      </p:cBhvr>
                                      <p:tavLst>
                                        <p:tav tm="0">
                                          <p:val>
                                            <p:fltVal val="0"/>
                                          </p:val>
                                        </p:tav>
                                        <p:tav tm="100000">
                                          <p:val>
                                            <p:strVal val="#ppt_w"/>
                                          </p:val>
                                        </p:tav>
                                      </p:tavLst>
                                    </p:anim>
                                  </p:childTnLst>
                                </p:cTn>
                              </p:par>
                            </p:childTnLst>
                          </p:cTn>
                        </p:par>
                        <p:par>
                          <p:cTn id="31" fill="hold">
                            <p:stCondLst>
                              <p:cond delay="2250"/>
                            </p:stCondLst>
                            <p:childTnLst>
                              <p:par>
                                <p:cTn id="32" presetID="10" presetClass="entr" presetSubtype="0" fill="hold" grpId="0" nodeType="after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childTnLst>
                          </p:cTn>
                        </p:par>
                        <p:par>
                          <p:cTn id="35" fill="hold">
                            <p:stCondLst>
                              <p:cond delay="2750"/>
                            </p:stCondLst>
                            <p:childTnLst>
                              <p:par>
                                <p:cTn id="36" presetID="35" presetClass="entr" presetSubtype="0" fill="hold" grpId="0" nodeType="after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1250"/>
                                        <p:tgtEl>
                                          <p:spTgt spid="15"/>
                                        </p:tgtEl>
                                      </p:cBhvr>
                                    </p:animEffect>
                                    <p:anim calcmode="lin" valueType="num">
                                      <p:cBhvr>
                                        <p:cTn id="39" dur="1250" fill="hold"/>
                                        <p:tgtEl>
                                          <p:spTgt spid="15"/>
                                        </p:tgtEl>
                                        <p:attrNameLst>
                                          <p:attrName>style.rotation</p:attrName>
                                        </p:attrNameLst>
                                      </p:cBhvr>
                                      <p:tavLst>
                                        <p:tav tm="0">
                                          <p:val>
                                            <p:fltVal val="720"/>
                                          </p:val>
                                        </p:tav>
                                        <p:tav tm="100000">
                                          <p:val>
                                            <p:fltVal val="0"/>
                                          </p:val>
                                        </p:tav>
                                      </p:tavLst>
                                    </p:anim>
                                    <p:anim calcmode="lin" valueType="num">
                                      <p:cBhvr>
                                        <p:cTn id="40" dur="1250" fill="hold"/>
                                        <p:tgtEl>
                                          <p:spTgt spid="15"/>
                                        </p:tgtEl>
                                        <p:attrNameLst>
                                          <p:attrName>ppt_h</p:attrName>
                                        </p:attrNameLst>
                                      </p:cBhvr>
                                      <p:tavLst>
                                        <p:tav tm="0">
                                          <p:val>
                                            <p:fltVal val="0"/>
                                          </p:val>
                                        </p:tav>
                                        <p:tav tm="100000">
                                          <p:val>
                                            <p:strVal val="#ppt_h"/>
                                          </p:val>
                                        </p:tav>
                                      </p:tavLst>
                                    </p:anim>
                                    <p:anim calcmode="lin" valueType="num">
                                      <p:cBhvr>
                                        <p:cTn id="41" dur="1250" fill="hold"/>
                                        <p:tgtEl>
                                          <p:spTgt spid="15"/>
                                        </p:tgtEl>
                                        <p:attrNameLst>
                                          <p:attrName>ppt_w</p:attrName>
                                        </p:attrNameLst>
                                      </p:cBhvr>
                                      <p:tavLst>
                                        <p:tav tm="0">
                                          <p:val>
                                            <p:fltVal val="0"/>
                                          </p:val>
                                        </p:tav>
                                        <p:tav tm="100000">
                                          <p:val>
                                            <p:strVal val="#ppt_w"/>
                                          </p:val>
                                        </p:tav>
                                      </p:tavLst>
                                    </p:anim>
                                  </p:childTnLst>
                                </p:cTn>
                              </p:par>
                            </p:childTnLst>
                          </p:cTn>
                        </p:par>
                        <p:par>
                          <p:cTn id="42" fill="hold">
                            <p:stCondLst>
                              <p:cond delay="4250"/>
                            </p:stCondLst>
                            <p:childTnLst>
                              <p:par>
                                <p:cTn id="43" presetID="10" presetClass="entr" presetSubtype="0" fill="hold" grpId="0" nodeType="after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500"/>
                                        <p:tgtEl>
                                          <p:spTgt spid="20"/>
                                        </p:tgtEl>
                                      </p:cBhvr>
                                    </p:animEffect>
                                  </p:childTnLst>
                                </p:cTn>
                              </p:par>
                            </p:childTnLst>
                          </p:cTn>
                        </p:par>
                        <p:par>
                          <p:cTn id="46" fill="hold">
                            <p:stCondLst>
                              <p:cond delay="4750"/>
                            </p:stCondLst>
                            <p:childTnLst>
                              <p:par>
                                <p:cTn id="47" presetID="35" presetClass="entr" presetSubtype="0" fill="hold" grpId="0" nodeType="after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1250"/>
                                        <p:tgtEl>
                                          <p:spTgt spid="16"/>
                                        </p:tgtEl>
                                      </p:cBhvr>
                                    </p:animEffect>
                                    <p:anim calcmode="lin" valueType="num">
                                      <p:cBhvr>
                                        <p:cTn id="50" dur="1250" fill="hold"/>
                                        <p:tgtEl>
                                          <p:spTgt spid="16"/>
                                        </p:tgtEl>
                                        <p:attrNameLst>
                                          <p:attrName>style.rotation</p:attrName>
                                        </p:attrNameLst>
                                      </p:cBhvr>
                                      <p:tavLst>
                                        <p:tav tm="0">
                                          <p:val>
                                            <p:fltVal val="720"/>
                                          </p:val>
                                        </p:tav>
                                        <p:tav tm="100000">
                                          <p:val>
                                            <p:fltVal val="0"/>
                                          </p:val>
                                        </p:tav>
                                      </p:tavLst>
                                    </p:anim>
                                    <p:anim calcmode="lin" valueType="num">
                                      <p:cBhvr>
                                        <p:cTn id="51" dur="1250" fill="hold"/>
                                        <p:tgtEl>
                                          <p:spTgt spid="16"/>
                                        </p:tgtEl>
                                        <p:attrNameLst>
                                          <p:attrName>ppt_h</p:attrName>
                                        </p:attrNameLst>
                                      </p:cBhvr>
                                      <p:tavLst>
                                        <p:tav tm="0">
                                          <p:val>
                                            <p:fltVal val="0"/>
                                          </p:val>
                                        </p:tav>
                                        <p:tav tm="100000">
                                          <p:val>
                                            <p:strVal val="#ppt_h"/>
                                          </p:val>
                                        </p:tav>
                                      </p:tavLst>
                                    </p:anim>
                                    <p:anim calcmode="lin" valueType="num">
                                      <p:cBhvr>
                                        <p:cTn id="52" dur="1250" fill="hold"/>
                                        <p:tgtEl>
                                          <p:spTgt spid="16"/>
                                        </p:tgtEl>
                                        <p:attrNameLst>
                                          <p:attrName>ppt_w</p:attrName>
                                        </p:attrNameLst>
                                      </p:cBhvr>
                                      <p:tavLst>
                                        <p:tav tm="0">
                                          <p:val>
                                            <p:fltVal val="0"/>
                                          </p:val>
                                        </p:tav>
                                        <p:tav tm="100000">
                                          <p:val>
                                            <p:strVal val="#ppt_w"/>
                                          </p:val>
                                        </p:tav>
                                      </p:tavLst>
                                    </p:anim>
                                  </p:childTnLst>
                                </p:cTn>
                              </p:par>
                            </p:childTnLst>
                          </p:cTn>
                        </p:par>
                        <p:par>
                          <p:cTn id="53" fill="hold">
                            <p:stCondLst>
                              <p:cond delay="6250"/>
                            </p:stCondLst>
                            <p:childTnLst>
                              <p:par>
                                <p:cTn id="54" presetID="10" presetClass="entr" presetSubtype="0" fill="hold" grpId="0"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fade">
                                      <p:cBhvr>
                                        <p:cTn id="56" dur="500"/>
                                        <p:tgtEl>
                                          <p:spTgt spid="21"/>
                                        </p:tgtEl>
                                      </p:cBhvr>
                                    </p:animEffect>
                                  </p:childTnLst>
                                </p:cTn>
                              </p:par>
                            </p:childTnLst>
                          </p:cTn>
                        </p:par>
                        <p:par>
                          <p:cTn id="57" fill="hold">
                            <p:stCondLst>
                              <p:cond delay="6750"/>
                            </p:stCondLst>
                            <p:childTnLst>
                              <p:par>
                                <p:cTn id="58" presetID="35" presetClass="entr" presetSubtype="0" fill="hold" grpId="0" nodeType="after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1250"/>
                                        <p:tgtEl>
                                          <p:spTgt spid="17"/>
                                        </p:tgtEl>
                                      </p:cBhvr>
                                    </p:animEffect>
                                    <p:anim calcmode="lin" valueType="num">
                                      <p:cBhvr>
                                        <p:cTn id="61" dur="1250" fill="hold"/>
                                        <p:tgtEl>
                                          <p:spTgt spid="17"/>
                                        </p:tgtEl>
                                        <p:attrNameLst>
                                          <p:attrName>style.rotation</p:attrName>
                                        </p:attrNameLst>
                                      </p:cBhvr>
                                      <p:tavLst>
                                        <p:tav tm="0">
                                          <p:val>
                                            <p:fltVal val="720"/>
                                          </p:val>
                                        </p:tav>
                                        <p:tav tm="100000">
                                          <p:val>
                                            <p:fltVal val="0"/>
                                          </p:val>
                                        </p:tav>
                                      </p:tavLst>
                                    </p:anim>
                                    <p:anim calcmode="lin" valueType="num">
                                      <p:cBhvr>
                                        <p:cTn id="62" dur="1250" fill="hold"/>
                                        <p:tgtEl>
                                          <p:spTgt spid="17"/>
                                        </p:tgtEl>
                                        <p:attrNameLst>
                                          <p:attrName>ppt_h</p:attrName>
                                        </p:attrNameLst>
                                      </p:cBhvr>
                                      <p:tavLst>
                                        <p:tav tm="0">
                                          <p:val>
                                            <p:fltVal val="0"/>
                                          </p:val>
                                        </p:tav>
                                        <p:tav tm="100000">
                                          <p:val>
                                            <p:strVal val="#ppt_h"/>
                                          </p:val>
                                        </p:tav>
                                      </p:tavLst>
                                    </p:anim>
                                    <p:anim calcmode="lin" valueType="num">
                                      <p:cBhvr>
                                        <p:cTn id="63" dur="1250" fill="hold"/>
                                        <p:tgtEl>
                                          <p:spTgt spid="17"/>
                                        </p:tgtEl>
                                        <p:attrNameLst>
                                          <p:attrName>ppt_w</p:attrName>
                                        </p:attrNameLst>
                                      </p:cBhvr>
                                      <p:tavLst>
                                        <p:tav tm="0">
                                          <p:val>
                                            <p:fltVal val="0"/>
                                          </p:val>
                                        </p:tav>
                                        <p:tav tm="100000">
                                          <p:val>
                                            <p:strVal val="#ppt_w"/>
                                          </p:val>
                                        </p:tav>
                                      </p:tavLst>
                                    </p:anim>
                                  </p:childTnLst>
                                </p:cTn>
                              </p:par>
                            </p:childTnLst>
                          </p:cTn>
                        </p:par>
                        <p:par>
                          <p:cTn id="64" fill="hold">
                            <p:stCondLst>
                              <p:cond delay="8250"/>
                            </p:stCondLst>
                            <p:childTnLst>
                              <p:par>
                                <p:cTn id="65" presetID="10" presetClass="entr" presetSubtype="0" fill="hold" grpId="0" nodeType="after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fade">
                                      <p:cBhvr>
                                        <p:cTn id="67" dur="500"/>
                                        <p:tgtEl>
                                          <p:spTgt spid="22"/>
                                        </p:tgtEl>
                                      </p:cBhvr>
                                    </p:animEffect>
                                  </p:childTnLst>
                                </p:cTn>
                              </p:par>
                            </p:childTnLst>
                          </p:cTn>
                        </p:par>
                        <p:par>
                          <p:cTn id="68" fill="hold">
                            <p:stCondLst>
                              <p:cond delay="8750"/>
                            </p:stCondLst>
                            <p:childTnLst>
                              <p:par>
                                <p:cTn id="69" presetID="35" presetClass="entr" presetSubtype="0" fill="hold" grpId="0" nodeType="afterEffect">
                                  <p:stCondLst>
                                    <p:cond delay="0"/>
                                  </p:stCondLst>
                                  <p:childTnLst>
                                    <p:set>
                                      <p:cBhvr>
                                        <p:cTn id="70" dur="1" fill="hold">
                                          <p:stCondLst>
                                            <p:cond delay="0"/>
                                          </p:stCondLst>
                                        </p:cTn>
                                        <p:tgtEl>
                                          <p:spTgt spid="18"/>
                                        </p:tgtEl>
                                        <p:attrNameLst>
                                          <p:attrName>style.visibility</p:attrName>
                                        </p:attrNameLst>
                                      </p:cBhvr>
                                      <p:to>
                                        <p:strVal val="visible"/>
                                      </p:to>
                                    </p:set>
                                    <p:animEffect transition="in" filter="fade">
                                      <p:cBhvr>
                                        <p:cTn id="71" dur="1250"/>
                                        <p:tgtEl>
                                          <p:spTgt spid="18"/>
                                        </p:tgtEl>
                                      </p:cBhvr>
                                    </p:animEffect>
                                    <p:anim calcmode="lin" valueType="num">
                                      <p:cBhvr>
                                        <p:cTn id="72" dur="1250" fill="hold"/>
                                        <p:tgtEl>
                                          <p:spTgt spid="18"/>
                                        </p:tgtEl>
                                        <p:attrNameLst>
                                          <p:attrName>style.rotation</p:attrName>
                                        </p:attrNameLst>
                                      </p:cBhvr>
                                      <p:tavLst>
                                        <p:tav tm="0">
                                          <p:val>
                                            <p:fltVal val="720"/>
                                          </p:val>
                                        </p:tav>
                                        <p:tav tm="100000">
                                          <p:val>
                                            <p:fltVal val="0"/>
                                          </p:val>
                                        </p:tav>
                                      </p:tavLst>
                                    </p:anim>
                                    <p:anim calcmode="lin" valueType="num">
                                      <p:cBhvr>
                                        <p:cTn id="73" dur="1250" fill="hold"/>
                                        <p:tgtEl>
                                          <p:spTgt spid="18"/>
                                        </p:tgtEl>
                                        <p:attrNameLst>
                                          <p:attrName>ppt_h</p:attrName>
                                        </p:attrNameLst>
                                      </p:cBhvr>
                                      <p:tavLst>
                                        <p:tav tm="0">
                                          <p:val>
                                            <p:fltVal val="0"/>
                                          </p:val>
                                        </p:tav>
                                        <p:tav tm="100000">
                                          <p:val>
                                            <p:strVal val="#ppt_h"/>
                                          </p:val>
                                        </p:tav>
                                      </p:tavLst>
                                    </p:anim>
                                    <p:anim calcmode="lin" valueType="num">
                                      <p:cBhvr>
                                        <p:cTn id="74" dur="1250" fill="hold"/>
                                        <p:tgtEl>
                                          <p:spTgt spid="18"/>
                                        </p:tgtEl>
                                        <p:attrNameLst>
                                          <p:attrName>ppt_w</p:attrName>
                                        </p:attrNameLst>
                                      </p:cBhvr>
                                      <p:tavLst>
                                        <p:tav tm="0">
                                          <p:val>
                                            <p:fltVal val="0"/>
                                          </p:val>
                                        </p:tav>
                                        <p:tav tm="100000">
                                          <p:val>
                                            <p:strVal val="#ppt_w"/>
                                          </p:val>
                                        </p:tav>
                                      </p:tavLst>
                                    </p:anim>
                                  </p:childTnLst>
                                </p:cTn>
                              </p:par>
                            </p:childTnLst>
                          </p:cTn>
                        </p:par>
                        <p:par>
                          <p:cTn id="75" fill="hold">
                            <p:stCondLst>
                              <p:cond delay="10250"/>
                            </p:stCondLst>
                            <p:childTnLst>
                              <p:par>
                                <p:cTn id="76" presetID="10" presetClass="entr" presetSubtype="0" fill="hold" grpId="0" nodeType="afterEffect">
                                  <p:stCondLst>
                                    <p:cond delay="0"/>
                                  </p:stCondLst>
                                  <p:childTnLst>
                                    <p:set>
                                      <p:cBhvr>
                                        <p:cTn id="77" dur="1" fill="hold">
                                          <p:stCondLst>
                                            <p:cond delay="0"/>
                                          </p:stCondLst>
                                        </p:cTn>
                                        <p:tgtEl>
                                          <p:spTgt spid="23"/>
                                        </p:tgtEl>
                                        <p:attrNameLst>
                                          <p:attrName>style.visibility</p:attrName>
                                        </p:attrNameLst>
                                      </p:cBhvr>
                                      <p:to>
                                        <p:strVal val="visible"/>
                                      </p:to>
                                    </p:set>
                                    <p:animEffect transition="in" filter="fade">
                                      <p:cBhvr>
                                        <p:cTn id="78" dur="500"/>
                                        <p:tgtEl>
                                          <p:spTgt spid="23"/>
                                        </p:tgtEl>
                                      </p:cBhvr>
                                    </p:animEffect>
                                  </p:childTnLst>
                                </p:cTn>
                              </p:par>
                            </p:childTnLst>
                          </p:cTn>
                        </p:par>
                        <p:par>
                          <p:cTn id="79" fill="hold">
                            <p:stCondLst>
                              <p:cond delay="10750"/>
                            </p:stCondLst>
                            <p:childTnLst>
                              <p:par>
                                <p:cTn id="80" presetID="22" presetClass="entr" presetSubtype="8" fill="hold" grpId="0" nodeType="afterEffect">
                                  <p:stCondLst>
                                    <p:cond delay="0"/>
                                  </p:stCondLst>
                                  <p:childTnLst>
                                    <p:set>
                                      <p:cBhvr>
                                        <p:cTn id="81" dur="1" fill="hold">
                                          <p:stCondLst>
                                            <p:cond delay="0"/>
                                          </p:stCondLst>
                                        </p:cTn>
                                        <p:tgtEl>
                                          <p:spTgt spid="24"/>
                                        </p:tgtEl>
                                        <p:attrNameLst>
                                          <p:attrName>style.visibility</p:attrName>
                                        </p:attrNameLst>
                                      </p:cBhvr>
                                      <p:to>
                                        <p:strVal val="visible"/>
                                      </p:to>
                                    </p:set>
                                    <p:animEffect transition="in" filter="wipe(left)">
                                      <p:cBhvr>
                                        <p:cTn id="82" dur="500"/>
                                        <p:tgtEl>
                                          <p:spTgt spid="24"/>
                                        </p:tgtEl>
                                      </p:cBhvr>
                                    </p:animEffect>
                                  </p:childTnLst>
                                </p:cTn>
                              </p:par>
                            </p:childTnLst>
                          </p:cTn>
                        </p:par>
                        <p:par>
                          <p:cTn id="83" fill="hold">
                            <p:stCondLst>
                              <p:cond delay="11250"/>
                            </p:stCondLst>
                            <p:childTnLst>
                              <p:par>
                                <p:cTn id="84" presetID="10" presetClass="entr" presetSubtype="0" fill="hold" grpId="0" nodeType="afterEffect">
                                  <p:stCondLst>
                                    <p:cond delay="0"/>
                                  </p:stCondLst>
                                  <p:childTnLst>
                                    <p:set>
                                      <p:cBhvr>
                                        <p:cTn id="85" dur="1" fill="hold">
                                          <p:stCondLst>
                                            <p:cond delay="0"/>
                                          </p:stCondLst>
                                        </p:cTn>
                                        <p:tgtEl>
                                          <p:spTgt spid="25"/>
                                        </p:tgtEl>
                                        <p:attrNameLst>
                                          <p:attrName>style.visibility</p:attrName>
                                        </p:attrNameLst>
                                      </p:cBhvr>
                                      <p:to>
                                        <p:strVal val="visible"/>
                                      </p:to>
                                    </p:set>
                                    <p:animEffect transition="in" filter="fade">
                                      <p:cBhvr>
                                        <p:cTn id="8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animBg="1"/>
      <p:bldP spid="15" grpId="0" animBg="1"/>
      <p:bldP spid="16" grpId="0" animBg="1"/>
      <p:bldP spid="17" grpId="0" animBg="1"/>
      <p:bldP spid="18" grpId="0" animBg="1"/>
      <p:bldP spid="19" grpId="0"/>
      <p:bldP spid="20" grpId="0"/>
      <p:bldP spid="21" grpId="0"/>
      <p:bldP spid="22" grpId="0"/>
      <p:bldP spid="23" grpId="0"/>
      <p:bldP spid="24" grpId="0" animBg="1"/>
      <p:bldP spid="2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02.</a:t>
            </a:r>
            <a:r>
              <a:rPr lang="zh-CN" altLang="en-US" sz="3200" dirty="0" smtClean="0">
                <a:solidFill>
                  <a:schemeClr val="tx1">
                    <a:lumMod val="65000"/>
                    <a:lumOff val="35000"/>
                  </a:schemeClr>
                </a:solidFill>
              </a:rPr>
              <a:t>管理上的不足</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4" name="直接连接符 13"/>
          <p:cNvCxnSpPr/>
          <p:nvPr/>
        </p:nvCxnSpPr>
        <p:spPr>
          <a:xfrm flipH="1">
            <a:off x="3460542" y="5225081"/>
            <a:ext cx="2686815" cy="0"/>
          </a:xfrm>
          <a:prstGeom prst="line">
            <a:avLst/>
          </a:prstGeom>
          <a:ln w="12700">
            <a:solidFill>
              <a:schemeClr val="tx1">
                <a:lumMod val="65000"/>
                <a:lumOff val="3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147357" y="5225081"/>
            <a:ext cx="2686815" cy="0"/>
          </a:xfrm>
          <a:prstGeom prst="line">
            <a:avLst/>
          </a:prstGeom>
          <a:ln w="12700">
            <a:solidFill>
              <a:schemeClr val="tx1">
                <a:lumMod val="65000"/>
                <a:lumOff val="3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rot="16200000" flipV="1">
            <a:off x="4976391" y="4054113"/>
            <a:ext cx="2341935" cy="0"/>
          </a:xfrm>
          <a:prstGeom prst="line">
            <a:avLst/>
          </a:prstGeom>
          <a:ln w="12700">
            <a:solidFill>
              <a:schemeClr val="tx1">
                <a:lumMod val="65000"/>
                <a:lumOff val="3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rot="2700000" flipH="1">
            <a:off x="4026453" y="4397080"/>
            <a:ext cx="2341939" cy="0"/>
          </a:xfrm>
          <a:prstGeom prst="line">
            <a:avLst/>
          </a:prstGeom>
          <a:ln w="12700">
            <a:solidFill>
              <a:schemeClr val="tx1">
                <a:lumMod val="65000"/>
                <a:lumOff val="3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rot="18900000">
            <a:off x="5753884" y="4397080"/>
            <a:ext cx="2686815" cy="0"/>
          </a:xfrm>
          <a:prstGeom prst="line">
            <a:avLst/>
          </a:prstGeom>
          <a:ln w="12700">
            <a:solidFill>
              <a:schemeClr val="tx1">
                <a:lumMod val="65000"/>
                <a:lumOff val="3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1620894" y="4494866"/>
            <a:ext cx="1633245" cy="1446039"/>
          </a:xfrm>
          <a:prstGeom prst="ellipse">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63841" tIns="81919" rIns="163841" bIns="81919" rtlCol="0" anchor="ctr"/>
          <a:lstStyle/>
          <a:p>
            <a:pPr algn="ctr"/>
            <a:endParaRPr lang="zh-CN" altLang="en-US"/>
          </a:p>
        </p:txBody>
      </p:sp>
      <p:sp>
        <p:nvSpPr>
          <p:cNvPr id="20" name="TextBox 19"/>
          <p:cNvSpPr txBox="1"/>
          <p:nvPr/>
        </p:nvSpPr>
        <p:spPr>
          <a:xfrm>
            <a:off x="1728219" y="4769423"/>
            <a:ext cx="1363175" cy="873324"/>
          </a:xfrm>
          <a:prstGeom prst="rect">
            <a:avLst/>
          </a:prstGeom>
          <a:noFill/>
        </p:spPr>
        <p:txBody>
          <a:bodyPr wrap="square" lIns="163841" tIns="81919" rIns="163841" bIns="81919" rtlCol="0">
            <a:spAutoFit/>
          </a:bodyPr>
          <a:lstStyle/>
          <a:p>
            <a:pPr algn="ctr"/>
            <a:r>
              <a:rPr lang="zh-CN" altLang="en-US" sz="2300" b="1" dirty="0">
                <a:solidFill>
                  <a:schemeClr val="bg1"/>
                </a:solidFill>
                <a:latin typeface="微软雅黑" panose="020B0503020204020204" pitchFamily="34" charset="-122"/>
                <a:ea typeface="微软雅黑" panose="020B0503020204020204" pitchFamily="34" charset="-122"/>
              </a:rPr>
              <a:t>添加</a:t>
            </a:r>
            <a:endParaRPr lang="en-US" altLang="zh-CN" sz="2300" b="1" dirty="0">
              <a:solidFill>
                <a:schemeClr val="bg1"/>
              </a:solidFill>
              <a:latin typeface="微软雅黑" panose="020B0503020204020204" pitchFamily="34" charset="-122"/>
              <a:ea typeface="微软雅黑" panose="020B0503020204020204" pitchFamily="34" charset="-122"/>
            </a:endParaRPr>
          </a:p>
          <a:p>
            <a:pPr algn="ctr"/>
            <a:r>
              <a:rPr lang="zh-CN" altLang="en-US" sz="2300" b="1" dirty="0">
                <a:solidFill>
                  <a:schemeClr val="bg1"/>
                </a:solidFill>
                <a:latin typeface="微软雅黑" panose="020B0503020204020204" pitchFamily="34" charset="-122"/>
                <a:ea typeface="微软雅黑" panose="020B0503020204020204" pitchFamily="34" charset="-122"/>
              </a:rPr>
              <a:t>关键字</a:t>
            </a:r>
            <a:endParaRPr lang="zh-CN" altLang="en-US" sz="2300" b="1" dirty="0">
              <a:solidFill>
                <a:schemeClr val="bg1"/>
              </a:solidFill>
              <a:latin typeface="微软雅黑" panose="020B0503020204020204" pitchFamily="34" charset="-122"/>
              <a:ea typeface="微软雅黑" panose="020B0503020204020204" pitchFamily="34" charset="-122"/>
            </a:endParaRPr>
          </a:p>
        </p:txBody>
      </p:sp>
      <p:grpSp>
        <p:nvGrpSpPr>
          <p:cNvPr id="21" name="组合 20"/>
          <p:cNvGrpSpPr/>
          <p:nvPr/>
        </p:nvGrpSpPr>
        <p:grpSpPr>
          <a:xfrm>
            <a:off x="4426171" y="3479245"/>
            <a:ext cx="3423777" cy="2984308"/>
            <a:chOff x="3815003" y="3087488"/>
            <a:chExt cx="2237712" cy="2237713"/>
          </a:xfrm>
          <a:solidFill>
            <a:srgbClr val="03B9CE"/>
          </a:solidFill>
        </p:grpSpPr>
        <p:sp>
          <p:nvSpPr>
            <p:cNvPr id="22" name="椭圆 21"/>
            <p:cNvSpPr/>
            <p:nvPr/>
          </p:nvSpPr>
          <p:spPr>
            <a:xfrm>
              <a:off x="3993415" y="3271064"/>
              <a:ext cx="1872208" cy="1872208"/>
            </a:xfrm>
            <a:prstGeom prst="ellipse">
              <a:avLst/>
            </a:prstGeom>
            <a:solidFill>
              <a:srgbClr val="03B9CE"/>
            </a:solidFill>
            <a:ln>
              <a:noFill/>
            </a:ln>
            <a:effectLst>
              <a:outerShdw blurRad="44450" dist="27940" dir="5400000" algn="ctr">
                <a:srgbClr val="000000">
                  <a:alpha val="3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4"/>
            <p:cNvSpPr/>
            <p:nvPr/>
          </p:nvSpPr>
          <p:spPr>
            <a:xfrm>
              <a:off x="3815003" y="3087488"/>
              <a:ext cx="2237712" cy="2237713"/>
            </a:xfrm>
            <a:custGeom>
              <a:avLst/>
              <a:gdLst/>
              <a:ahLst/>
              <a:cxnLst/>
              <a:rect l="l" t="t" r="r" b="b"/>
              <a:pathLst>
                <a:path w="2473262" h="2473262">
                  <a:moveTo>
                    <a:pt x="1236631" y="235688"/>
                  </a:moveTo>
                  <a:cubicBezTo>
                    <a:pt x="683825" y="235688"/>
                    <a:pt x="235688" y="683825"/>
                    <a:pt x="235688" y="1236631"/>
                  </a:cubicBezTo>
                  <a:cubicBezTo>
                    <a:pt x="235688" y="1789437"/>
                    <a:pt x="683825" y="2237574"/>
                    <a:pt x="1236631" y="2237574"/>
                  </a:cubicBezTo>
                  <a:cubicBezTo>
                    <a:pt x="1789437" y="2237574"/>
                    <a:pt x="2237574" y="1789437"/>
                    <a:pt x="2237574" y="1236631"/>
                  </a:cubicBezTo>
                  <a:cubicBezTo>
                    <a:pt x="2237574" y="683825"/>
                    <a:pt x="1789437" y="235688"/>
                    <a:pt x="1236631" y="235688"/>
                  </a:cubicBezTo>
                  <a:close/>
                  <a:moveTo>
                    <a:pt x="1236631" y="0"/>
                  </a:moveTo>
                  <a:cubicBezTo>
                    <a:pt x="1919603" y="0"/>
                    <a:pt x="2473262" y="553659"/>
                    <a:pt x="2473262" y="1236631"/>
                  </a:cubicBezTo>
                  <a:cubicBezTo>
                    <a:pt x="2473262" y="1919603"/>
                    <a:pt x="1919603" y="2473262"/>
                    <a:pt x="1236631" y="2473262"/>
                  </a:cubicBezTo>
                  <a:cubicBezTo>
                    <a:pt x="553659" y="2473262"/>
                    <a:pt x="0" y="1919603"/>
                    <a:pt x="0" y="1236631"/>
                  </a:cubicBezTo>
                  <a:cubicBezTo>
                    <a:pt x="0" y="553659"/>
                    <a:pt x="553659" y="0"/>
                    <a:pt x="1236631" y="0"/>
                  </a:cubicBezTo>
                  <a:close/>
                </a:path>
              </a:pathLst>
            </a:cu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Rectangle 11"/>
          <p:cNvSpPr>
            <a:spLocks noChangeArrowheads="1"/>
          </p:cNvSpPr>
          <p:nvPr/>
        </p:nvSpPr>
        <p:spPr bwMode="gray">
          <a:xfrm>
            <a:off x="5012039" y="4429949"/>
            <a:ext cx="2239524" cy="1027293"/>
          </a:xfrm>
          <a:prstGeom prst="rect">
            <a:avLst/>
          </a:prstGeom>
          <a:noFill/>
          <a:ln>
            <a:noFill/>
          </a:ln>
        </p:spPr>
        <p:txBody>
          <a:bodyPr wrap="square" lIns="133438" tIns="66719" rIns="133438" bIns="66719">
            <a:spAutoFit/>
          </a:bodyPr>
          <a:lstStyle/>
          <a:p>
            <a:pPr algn="ctr"/>
            <a:r>
              <a:rPr lang="zh-CN" altLang="en-US" sz="2900" b="1" dirty="0">
                <a:solidFill>
                  <a:schemeClr val="bg1"/>
                </a:solidFill>
                <a:latin typeface="微软雅黑" panose="020B0503020204020204" pitchFamily="34" charset="-122"/>
                <a:ea typeface="微软雅黑" panose="020B0503020204020204" pitchFamily="34" charset="-122"/>
              </a:rPr>
              <a:t>点击添加</a:t>
            </a:r>
            <a:endParaRPr lang="en-US" altLang="zh-CN" sz="2900" b="1" dirty="0">
              <a:solidFill>
                <a:schemeClr val="bg1"/>
              </a:solidFill>
              <a:latin typeface="微软雅黑" panose="020B0503020204020204" pitchFamily="34" charset="-122"/>
              <a:ea typeface="微软雅黑" panose="020B0503020204020204" pitchFamily="34" charset="-122"/>
            </a:endParaRPr>
          </a:p>
          <a:p>
            <a:pPr algn="ctr"/>
            <a:r>
              <a:rPr lang="zh-CN" altLang="en-US" sz="2900" b="1" dirty="0">
                <a:solidFill>
                  <a:schemeClr val="bg1"/>
                </a:solidFill>
                <a:latin typeface="微软雅黑" panose="020B0503020204020204" pitchFamily="34" charset="-122"/>
                <a:ea typeface="微软雅黑" panose="020B0503020204020204" pitchFamily="34" charset="-122"/>
              </a:rPr>
              <a:t>标题内容</a:t>
            </a:r>
            <a:endParaRPr lang="zh-CN" altLang="en-US" sz="2900" b="1" dirty="0">
              <a:solidFill>
                <a:schemeClr val="bg1"/>
              </a:solidFill>
              <a:latin typeface="微软雅黑" panose="020B0503020204020204" pitchFamily="34" charset="-122"/>
              <a:ea typeface="微软雅黑" panose="020B0503020204020204" pitchFamily="34" charset="-122"/>
            </a:endParaRPr>
          </a:p>
        </p:txBody>
      </p:sp>
      <p:sp>
        <p:nvSpPr>
          <p:cNvPr id="25" name="椭圆 24"/>
          <p:cNvSpPr/>
          <p:nvPr/>
        </p:nvSpPr>
        <p:spPr>
          <a:xfrm>
            <a:off x="2631843" y="2204930"/>
            <a:ext cx="1633245" cy="1446039"/>
          </a:xfrm>
          <a:prstGeom prst="ellipse">
            <a:avLst/>
          </a:pr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63841" tIns="81919" rIns="163841" bIns="81919" rtlCol="0" anchor="ctr"/>
          <a:lstStyle/>
          <a:p>
            <a:pPr algn="ctr"/>
            <a:endParaRPr lang="zh-CN" altLang="en-US"/>
          </a:p>
        </p:txBody>
      </p:sp>
      <p:sp>
        <p:nvSpPr>
          <p:cNvPr id="26" name="椭圆 25"/>
          <p:cNvSpPr/>
          <p:nvPr/>
        </p:nvSpPr>
        <p:spPr>
          <a:xfrm>
            <a:off x="5345476" y="1335089"/>
            <a:ext cx="1633245" cy="1446039"/>
          </a:xfrm>
          <a:prstGeom prst="ellipse">
            <a:avLst/>
          </a:pr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63841" tIns="81919" rIns="163841" bIns="81919" rtlCol="0" anchor="ctr"/>
          <a:lstStyle/>
          <a:p>
            <a:pPr algn="ctr"/>
            <a:endParaRPr lang="zh-CN" altLang="en-US"/>
          </a:p>
        </p:txBody>
      </p:sp>
      <p:sp>
        <p:nvSpPr>
          <p:cNvPr id="27" name="椭圆 26"/>
          <p:cNvSpPr/>
          <p:nvPr/>
        </p:nvSpPr>
        <p:spPr>
          <a:xfrm>
            <a:off x="7915375" y="2163365"/>
            <a:ext cx="1633245" cy="1446039"/>
          </a:xfrm>
          <a:prstGeom prst="ellipse">
            <a:avLst/>
          </a:prstGeom>
          <a:solidFill>
            <a:srgbClr val="E3665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63841" tIns="81919" rIns="163841" bIns="81919" rtlCol="0" anchor="ctr"/>
          <a:lstStyle/>
          <a:p>
            <a:pPr algn="ctr"/>
            <a:endParaRPr lang="zh-CN" altLang="en-US"/>
          </a:p>
        </p:txBody>
      </p:sp>
      <p:sp>
        <p:nvSpPr>
          <p:cNvPr id="28" name="椭圆 27"/>
          <p:cNvSpPr/>
          <p:nvPr/>
        </p:nvSpPr>
        <p:spPr>
          <a:xfrm>
            <a:off x="9021979" y="4494866"/>
            <a:ext cx="1633245" cy="1446039"/>
          </a:xfrm>
          <a:prstGeom prst="ellipse">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63841" tIns="81919" rIns="163841" bIns="81919" rtlCol="0" anchor="ctr"/>
          <a:lstStyle/>
          <a:p>
            <a:pPr algn="ctr"/>
            <a:endParaRPr lang="zh-CN" altLang="en-US"/>
          </a:p>
        </p:txBody>
      </p:sp>
      <p:sp>
        <p:nvSpPr>
          <p:cNvPr id="29" name="TextBox 28"/>
          <p:cNvSpPr txBox="1"/>
          <p:nvPr/>
        </p:nvSpPr>
        <p:spPr>
          <a:xfrm>
            <a:off x="2791738" y="2492429"/>
            <a:ext cx="1363175" cy="873324"/>
          </a:xfrm>
          <a:prstGeom prst="rect">
            <a:avLst/>
          </a:prstGeom>
          <a:noFill/>
        </p:spPr>
        <p:txBody>
          <a:bodyPr wrap="square" lIns="163841" tIns="81919" rIns="163841" bIns="81919" rtlCol="0">
            <a:spAutoFit/>
          </a:bodyPr>
          <a:lstStyle/>
          <a:p>
            <a:pPr algn="ctr"/>
            <a:r>
              <a:rPr lang="zh-CN" altLang="en-US" sz="2300" b="1" dirty="0">
                <a:solidFill>
                  <a:schemeClr val="bg1"/>
                </a:solidFill>
                <a:latin typeface="微软雅黑" panose="020B0503020204020204" pitchFamily="34" charset="-122"/>
                <a:ea typeface="微软雅黑" panose="020B0503020204020204" pitchFamily="34" charset="-122"/>
              </a:rPr>
              <a:t>添加</a:t>
            </a:r>
            <a:endParaRPr lang="en-US" altLang="zh-CN" sz="2300" b="1" dirty="0">
              <a:solidFill>
                <a:schemeClr val="bg1"/>
              </a:solidFill>
              <a:latin typeface="微软雅黑" panose="020B0503020204020204" pitchFamily="34" charset="-122"/>
              <a:ea typeface="微软雅黑" panose="020B0503020204020204" pitchFamily="34" charset="-122"/>
            </a:endParaRPr>
          </a:p>
          <a:p>
            <a:pPr algn="ctr"/>
            <a:r>
              <a:rPr lang="zh-CN" altLang="en-US" sz="2300" b="1" dirty="0">
                <a:solidFill>
                  <a:schemeClr val="bg1"/>
                </a:solidFill>
                <a:latin typeface="微软雅黑" panose="020B0503020204020204" pitchFamily="34" charset="-122"/>
                <a:ea typeface="微软雅黑" panose="020B0503020204020204" pitchFamily="34" charset="-122"/>
              </a:rPr>
              <a:t>关键字</a:t>
            </a:r>
            <a:endParaRPr lang="zh-CN" altLang="en-US" sz="2300" b="1" dirty="0">
              <a:solidFill>
                <a:schemeClr val="bg1"/>
              </a:solidFill>
              <a:latin typeface="微软雅黑" panose="020B0503020204020204" pitchFamily="34" charset="-122"/>
              <a:ea typeface="微软雅黑" panose="020B0503020204020204" pitchFamily="34" charset="-122"/>
            </a:endParaRPr>
          </a:p>
        </p:txBody>
      </p:sp>
      <p:sp>
        <p:nvSpPr>
          <p:cNvPr id="30" name="TextBox 29"/>
          <p:cNvSpPr txBox="1"/>
          <p:nvPr/>
        </p:nvSpPr>
        <p:spPr>
          <a:xfrm>
            <a:off x="5465771" y="1628734"/>
            <a:ext cx="1363175" cy="873324"/>
          </a:xfrm>
          <a:prstGeom prst="rect">
            <a:avLst/>
          </a:prstGeom>
          <a:noFill/>
        </p:spPr>
        <p:txBody>
          <a:bodyPr wrap="square" lIns="163841" tIns="81919" rIns="163841" bIns="81919" rtlCol="0">
            <a:spAutoFit/>
          </a:bodyPr>
          <a:lstStyle/>
          <a:p>
            <a:pPr algn="ctr"/>
            <a:r>
              <a:rPr lang="zh-CN" altLang="en-US" sz="2300" b="1" dirty="0">
                <a:solidFill>
                  <a:schemeClr val="bg1"/>
                </a:solidFill>
                <a:latin typeface="微软雅黑" panose="020B0503020204020204" pitchFamily="34" charset="-122"/>
                <a:ea typeface="微软雅黑" panose="020B0503020204020204" pitchFamily="34" charset="-122"/>
              </a:rPr>
              <a:t>添加</a:t>
            </a:r>
            <a:endParaRPr lang="en-US" altLang="zh-CN" sz="2300" b="1" dirty="0">
              <a:solidFill>
                <a:schemeClr val="bg1"/>
              </a:solidFill>
              <a:latin typeface="微软雅黑" panose="020B0503020204020204" pitchFamily="34" charset="-122"/>
              <a:ea typeface="微软雅黑" panose="020B0503020204020204" pitchFamily="34" charset="-122"/>
            </a:endParaRPr>
          </a:p>
          <a:p>
            <a:pPr algn="ctr"/>
            <a:r>
              <a:rPr lang="zh-CN" altLang="en-US" sz="2300" b="1" dirty="0">
                <a:solidFill>
                  <a:schemeClr val="bg1"/>
                </a:solidFill>
                <a:latin typeface="微软雅黑" panose="020B0503020204020204" pitchFamily="34" charset="-122"/>
                <a:ea typeface="微软雅黑" panose="020B0503020204020204" pitchFamily="34" charset="-122"/>
              </a:rPr>
              <a:t>关键字</a:t>
            </a:r>
            <a:endParaRPr lang="zh-CN" altLang="en-US" sz="2300" b="1" dirty="0">
              <a:solidFill>
                <a:schemeClr val="bg1"/>
              </a:solidFill>
              <a:latin typeface="微软雅黑" panose="020B0503020204020204" pitchFamily="34" charset="-122"/>
              <a:ea typeface="微软雅黑" panose="020B0503020204020204" pitchFamily="34" charset="-122"/>
            </a:endParaRPr>
          </a:p>
        </p:txBody>
      </p:sp>
      <p:sp>
        <p:nvSpPr>
          <p:cNvPr id="31" name="TextBox 30"/>
          <p:cNvSpPr txBox="1"/>
          <p:nvPr/>
        </p:nvSpPr>
        <p:spPr>
          <a:xfrm>
            <a:off x="8025550" y="2474843"/>
            <a:ext cx="1363175" cy="873324"/>
          </a:xfrm>
          <a:prstGeom prst="rect">
            <a:avLst/>
          </a:prstGeom>
          <a:noFill/>
        </p:spPr>
        <p:txBody>
          <a:bodyPr wrap="square" lIns="163841" tIns="81919" rIns="163841" bIns="81919" rtlCol="0">
            <a:spAutoFit/>
          </a:bodyPr>
          <a:lstStyle/>
          <a:p>
            <a:pPr algn="ctr"/>
            <a:r>
              <a:rPr lang="zh-CN" altLang="en-US" sz="2300" b="1" dirty="0">
                <a:solidFill>
                  <a:schemeClr val="bg1"/>
                </a:solidFill>
                <a:latin typeface="微软雅黑" panose="020B0503020204020204" pitchFamily="34" charset="-122"/>
                <a:ea typeface="微软雅黑" panose="020B0503020204020204" pitchFamily="34" charset="-122"/>
              </a:rPr>
              <a:t>添加</a:t>
            </a:r>
            <a:endParaRPr lang="en-US" altLang="zh-CN" sz="2300" b="1" dirty="0">
              <a:solidFill>
                <a:schemeClr val="bg1"/>
              </a:solidFill>
              <a:latin typeface="微软雅黑" panose="020B0503020204020204" pitchFamily="34" charset="-122"/>
              <a:ea typeface="微软雅黑" panose="020B0503020204020204" pitchFamily="34" charset="-122"/>
            </a:endParaRPr>
          </a:p>
          <a:p>
            <a:pPr algn="ctr"/>
            <a:r>
              <a:rPr lang="zh-CN" altLang="en-US" sz="2300" b="1" dirty="0">
                <a:solidFill>
                  <a:schemeClr val="bg1"/>
                </a:solidFill>
                <a:latin typeface="微软雅黑" panose="020B0503020204020204" pitchFamily="34" charset="-122"/>
                <a:ea typeface="微软雅黑" panose="020B0503020204020204" pitchFamily="34" charset="-122"/>
              </a:rPr>
              <a:t>关键字</a:t>
            </a:r>
            <a:endParaRPr lang="zh-CN" altLang="en-US" sz="2300" b="1" dirty="0">
              <a:solidFill>
                <a:schemeClr val="bg1"/>
              </a:solidFill>
              <a:latin typeface="微软雅黑" panose="020B0503020204020204" pitchFamily="34" charset="-122"/>
              <a:ea typeface="微软雅黑" panose="020B0503020204020204" pitchFamily="34" charset="-122"/>
            </a:endParaRPr>
          </a:p>
        </p:txBody>
      </p:sp>
      <p:sp>
        <p:nvSpPr>
          <p:cNvPr id="32" name="TextBox 31"/>
          <p:cNvSpPr txBox="1"/>
          <p:nvPr/>
        </p:nvSpPr>
        <p:spPr>
          <a:xfrm>
            <a:off x="9162497" y="4770522"/>
            <a:ext cx="1363175" cy="873324"/>
          </a:xfrm>
          <a:prstGeom prst="rect">
            <a:avLst/>
          </a:prstGeom>
          <a:noFill/>
        </p:spPr>
        <p:txBody>
          <a:bodyPr wrap="square" lIns="163841" tIns="81919" rIns="163841" bIns="81919" rtlCol="0">
            <a:spAutoFit/>
          </a:bodyPr>
          <a:lstStyle/>
          <a:p>
            <a:pPr algn="ctr"/>
            <a:r>
              <a:rPr lang="zh-CN" altLang="en-US" sz="2300" b="1" dirty="0">
                <a:solidFill>
                  <a:schemeClr val="bg1"/>
                </a:solidFill>
                <a:latin typeface="微软雅黑" panose="020B0503020204020204" pitchFamily="34" charset="-122"/>
                <a:ea typeface="微软雅黑" panose="020B0503020204020204" pitchFamily="34" charset="-122"/>
              </a:rPr>
              <a:t>添加</a:t>
            </a:r>
            <a:endParaRPr lang="en-US" altLang="zh-CN" sz="2300" b="1" dirty="0">
              <a:solidFill>
                <a:schemeClr val="bg1"/>
              </a:solidFill>
              <a:latin typeface="微软雅黑" panose="020B0503020204020204" pitchFamily="34" charset="-122"/>
              <a:ea typeface="微软雅黑" panose="020B0503020204020204" pitchFamily="34" charset="-122"/>
            </a:endParaRPr>
          </a:p>
          <a:p>
            <a:pPr algn="ctr"/>
            <a:r>
              <a:rPr lang="zh-CN" altLang="en-US" sz="2300" b="1" dirty="0">
                <a:solidFill>
                  <a:schemeClr val="bg1"/>
                </a:solidFill>
                <a:latin typeface="微软雅黑" panose="020B0503020204020204" pitchFamily="34" charset="-122"/>
                <a:ea typeface="微软雅黑" panose="020B0503020204020204" pitchFamily="34" charset="-122"/>
              </a:rPr>
              <a:t>关键字</a:t>
            </a:r>
            <a:endParaRPr lang="zh-CN" altLang="en-US" sz="23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2" presetClass="entr" presetSubtype="4"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fill="hold"/>
                                        <p:tgtEl>
                                          <p:spTgt spid="24"/>
                                        </p:tgtEl>
                                        <p:attrNameLst>
                                          <p:attrName>ppt_x</p:attrName>
                                        </p:attrNameLst>
                                      </p:cBhvr>
                                      <p:tavLst>
                                        <p:tav tm="0">
                                          <p:val>
                                            <p:strVal val="#ppt_x"/>
                                          </p:val>
                                        </p:tav>
                                        <p:tav tm="100000">
                                          <p:val>
                                            <p:strVal val="#ppt_x"/>
                                          </p:val>
                                        </p:tav>
                                      </p:tavLst>
                                    </p:anim>
                                    <p:anim calcmode="lin" valueType="num">
                                      <p:cBhvr additive="base">
                                        <p:cTn id="28" dur="500" fill="hold"/>
                                        <p:tgtEl>
                                          <p:spTgt spid="24"/>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ppt_x"/>
                                          </p:val>
                                        </p:tav>
                                        <p:tav tm="100000">
                                          <p:val>
                                            <p:strVal val="#ppt_x"/>
                                          </p:val>
                                        </p:tav>
                                      </p:tavLst>
                                    </p:anim>
                                    <p:anim calcmode="lin" valueType="num">
                                      <p:cBhvr additive="base">
                                        <p:cTn id="32" dur="500" fill="hold"/>
                                        <p:tgtEl>
                                          <p:spTgt spid="21"/>
                                        </p:tgtEl>
                                        <p:attrNameLst>
                                          <p:attrName>ppt_y</p:attrName>
                                        </p:attrNameLst>
                                      </p:cBhvr>
                                      <p:tavLst>
                                        <p:tav tm="0">
                                          <p:val>
                                            <p:strVal val="1+#ppt_h/2"/>
                                          </p:val>
                                        </p:tav>
                                        <p:tav tm="100000">
                                          <p:val>
                                            <p:strVal val="#ppt_y"/>
                                          </p:val>
                                        </p:tav>
                                      </p:tavLst>
                                    </p:anim>
                                  </p:childTnLst>
                                </p:cTn>
                              </p:par>
                            </p:childTnLst>
                          </p:cTn>
                        </p:par>
                        <p:par>
                          <p:cTn id="33" fill="hold">
                            <p:stCondLst>
                              <p:cond delay="1250"/>
                            </p:stCondLst>
                            <p:childTnLst>
                              <p:par>
                                <p:cTn id="34" presetID="53" presetClass="entr" presetSubtype="16" fill="hold"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par>
                                <p:cTn id="39" presetID="53" presetClass="entr" presetSubtype="16" fill="hold" nodeType="withEffect">
                                  <p:stCondLst>
                                    <p:cond delay="0"/>
                                  </p:stCondLst>
                                  <p:childTnLst>
                                    <p:set>
                                      <p:cBhvr>
                                        <p:cTn id="40" dur="1" fill="hold">
                                          <p:stCondLst>
                                            <p:cond delay="0"/>
                                          </p:stCondLst>
                                        </p:cTn>
                                        <p:tgtEl>
                                          <p:spTgt spid="15"/>
                                        </p:tgtEl>
                                        <p:attrNameLst>
                                          <p:attrName>style.visibility</p:attrName>
                                        </p:attrNameLst>
                                      </p:cBhvr>
                                      <p:to>
                                        <p:strVal val="visible"/>
                                      </p:to>
                                    </p:set>
                                    <p:anim calcmode="lin" valueType="num">
                                      <p:cBhvr>
                                        <p:cTn id="41" dur="500" fill="hold"/>
                                        <p:tgtEl>
                                          <p:spTgt spid="15"/>
                                        </p:tgtEl>
                                        <p:attrNameLst>
                                          <p:attrName>ppt_w</p:attrName>
                                        </p:attrNameLst>
                                      </p:cBhvr>
                                      <p:tavLst>
                                        <p:tav tm="0">
                                          <p:val>
                                            <p:fltVal val="0"/>
                                          </p:val>
                                        </p:tav>
                                        <p:tav tm="100000">
                                          <p:val>
                                            <p:strVal val="#ppt_w"/>
                                          </p:val>
                                        </p:tav>
                                      </p:tavLst>
                                    </p:anim>
                                    <p:anim calcmode="lin" valueType="num">
                                      <p:cBhvr>
                                        <p:cTn id="42" dur="500" fill="hold"/>
                                        <p:tgtEl>
                                          <p:spTgt spid="15"/>
                                        </p:tgtEl>
                                        <p:attrNameLst>
                                          <p:attrName>ppt_h</p:attrName>
                                        </p:attrNameLst>
                                      </p:cBhvr>
                                      <p:tavLst>
                                        <p:tav tm="0">
                                          <p:val>
                                            <p:fltVal val="0"/>
                                          </p:val>
                                        </p:tav>
                                        <p:tav tm="100000">
                                          <p:val>
                                            <p:strVal val="#ppt_h"/>
                                          </p:val>
                                        </p:tav>
                                      </p:tavLst>
                                    </p:anim>
                                    <p:animEffect transition="in" filter="fade">
                                      <p:cBhvr>
                                        <p:cTn id="43" dur="500"/>
                                        <p:tgtEl>
                                          <p:spTgt spid="15"/>
                                        </p:tgtEl>
                                      </p:cBhvr>
                                    </p:animEffect>
                                  </p:childTnLst>
                                </p:cTn>
                              </p:par>
                              <p:par>
                                <p:cTn id="44" presetID="53" presetClass="entr" presetSubtype="16" fill="hold" nodeType="withEffect">
                                  <p:stCondLst>
                                    <p:cond delay="0"/>
                                  </p:stCondLst>
                                  <p:childTnLst>
                                    <p:set>
                                      <p:cBhvr>
                                        <p:cTn id="45" dur="1" fill="hold">
                                          <p:stCondLst>
                                            <p:cond delay="0"/>
                                          </p:stCondLst>
                                        </p:cTn>
                                        <p:tgtEl>
                                          <p:spTgt spid="16"/>
                                        </p:tgtEl>
                                        <p:attrNameLst>
                                          <p:attrName>style.visibility</p:attrName>
                                        </p:attrNameLst>
                                      </p:cBhvr>
                                      <p:to>
                                        <p:strVal val="visible"/>
                                      </p:to>
                                    </p:set>
                                    <p:anim calcmode="lin" valueType="num">
                                      <p:cBhvr>
                                        <p:cTn id="46" dur="500" fill="hold"/>
                                        <p:tgtEl>
                                          <p:spTgt spid="16"/>
                                        </p:tgtEl>
                                        <p:attrNameLst>
                                          <p:attrName>ppt_w</p:attrName>
                                        </p:attrNameLst>
                                      </p:cBhvr>
                                      <p:tavLst>
                                        <p:tav tm="0">
                                          <p:val>
                                            <p:fltVal val="0"/>
                                          </p:val>
                                        </p:tav>
                                        <p:tav tm="100000">
                                          <p:val>
                                            <p:strVal val="#ppt_w"/>
                                          </p:val>
                                        </p:tav>
                                      </p:tavLst>
                                    </p:anim>
                                    <p:anim calcmode="lin" valueType="num">
                                      <p:cBhvr>
                                        <p:cTn id="47" dur="500" fill="hold"/>
                                        <p:tgtEl>
                                          <p:spTgt spid="16"/>
                                        </p:tgtEl>
                                        <p:attrNameLst>
                                          <p:attrName>ppt_h</p:attrName>
                                        </p:attrNameLst>
                                      </p:cBhvr>
                                      <p:tavLst>
                                        <p:tav tm="0">
                                          <p:val>
                                            <p:fltVal val="0"/>
                                          </p:val>
                                        </p:tav>
                                        <p:tav tm="100000">
                                          <p:val>
                                            <p:strVal val="#ppt_h"/>
                                          </p:val>
                                        </p:tav>
                                      </p:tavLst>
                                    </p:anim>
                                    <p:animEffect transition="in" filter="fade">
                                      <p:cBhvr>
                                        <p:cTn id="48" dur="500"/>
                                        <p:tgtEl>
                                          <p:spTgt spid="16"/>
                                        </p:tgtEl>
                                      </p:cBhvr>
                                    </p:animEffect>
                                  </p:childTnLst>
                                </p:cTn>
                              </p:par>
                              <p:par>
                                <p:cTn id="49" presetID="53" presetClass="entr" presetSubtype="16" fill="hold" nodeType="with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p:cTn id="51" dur="500" fill="hold"/>
                                        <p:tgtEl>
                                          <p:spTgt spid="17"/>
                                        </p:tgtEl>
                                        <p:attrNameLst>
                                          <p:attrName>ppt_w</p:attrName>
                                        </p:attrNameLst>
                                      </p:cBhvr>
                                      <p:tavLst>
                                        <p:tav tm="0">
                                          <p:val>
                                            <p:fltVal val="0"/>
                                          </p:val>
                                        </p:tav>
                                        <p:tav tm="100000">
                                          <p:val>
                                            <p:strVal val="#ppt_w"/>
                                          </p:val>
                                        </p:tav>
                                      </p:tavLst>
                                    </p:anim>
                                    <p:anim calcmode="lin" valueType="num">
                                      <p:cBhvr>
                                        <p:cTn id="52" dur="500" fill="hold"/>
                                        <p:tgtEl>
                                          <p:spTgt spid="17"/>
                                        </p:tgtEl>
                                        <p:attrNameLst>
                                          <p:attrName>ppt_h</p:attrName>
                                        </p:attrNameLst>
                                      </p:cBhvr>
                                      <p:tavLst>
                                        <p:tav tm="0">
                                          <p:val>
                                            <p:fltVal val="0"/>
                                          </p:val>
                                        </p:tav>
                                        <p:tav tm="100000">
                                          <p:val>
                                            <p:strVal val="#ppt_h"/>
                                          </p:val>
                                        </p:tav>
                                      </p:tavLst>
                                    </p:anim>
                                    <p:animEffect transition="in" filter="fade">
                                      <p:cBhvr>
                                        <p:cTn id="53" dur="500"/>
                                        <p:tgtEl>
                                          <p:spTgt spid="17"/>
                                        </p:tgtEl>
                                      </p:cBhvr>
                                    </p:animEffect>
                                  </p:childTnLst>
                                </p:cTn>
                              </p:par>
                              <p:par>
                                <p:cTn id="54" presetID="53" presetClass="entr" presetSubtype="16" fill="hold" nodeType="withEffect">
                                  <p:stCondLst>
                                    <p:cond delay="0"/>
                                  </p:stCondLst>
                                  <p:childTnLst>
                                    <p:set>
                                      <p:cBhvr>
                                        <p:cTn id="55" dur="1" fill="hold">
                                          <p:stCondLst>
                                            <p:cond delay="0"/>
                                          </p:stCondLst>
                                        </p:cTn>
                                        <p:tgtEl>
                                          <p:spTgt spid="18"/>
                                        </p:tgtEl>
                                        <p:attrNameLst>
                                          <p:attrName>style.visibility</p:attrName>
                                        </p:attrNameLst>
                                      </p:cBhvr>
                                      <p:to>
                                        <p:strVal val="visible"/>
                                      </p:to>
                                    </p:set>
                                    <p:anim calcmode="lin" valueType="num">
                                      <p:cBhvr>
                                        <p:cTn id="56" dur="500" fill="hold"/>
                                        <p:tgtEl>
                                          <p:spTgt spid="18"/>
                                        </p:tgtEl>
                                        <p:attrNameLst>
                                          <p:attrName>ppt_w</p:attrName>
                                        </p:attrNameLst>
                                      </p:cBhvr>
                                      <p:tavLst>
                                        <p:tav tm="0">
                                          <p:val>
                                            <p:fltVal val="0"/>
                                          </p:val>
                                        </p:tav>
                                        <p:tav tm="100000">
                                          <p:val>
                                            <p:strVal val="#ppt_w"/>
                                          </p:val>
                                        </p:tav>
                                      </p:tavLst>
                                    </p:anim>
                                    <p:anim calcmode="lin" valueType="num">
                                      <p:cBhvr>
                                        <p:cTn id="57" dur="500" fill="hold"/>
                                        <p:tgtEl>
                                          <p:spTgt spid="18"/>
                                        </p:tgtEl>
                                        <p:attrNameLst>
                                          <p:attrName>ppt_h</p:attrName>
                                        </p:attrNameLst>
                                      </p:cBhvr>
                                      <p:tavLst>
                                        <p:tav tm="0">
                                          <p:val>
                                            <p:fltVal val="0"/>
                                          </p:val>
                                        </p:tav>
                                        <p:tav tm="100000">
                                          <p:val>
                                            <p:strVal val="#ppt_h"/>
                                          </p:val>
                                        </p:tav>
                                      </p:tavLst>
                                    </p:anim>
                                    <p:animEffect transition="in" filter="fade">
                                      <p:cBhvr>
                                        <p:cTn id="58" dur="500"/>
                                        <p:tgtEl>
                                          <p:spTgt spid="18"/>
                                        </p:tgtEl>
                                      </p:cBhvr>
                                    </p:animEffect>
                                  </p:childTnLst>
                                </p:cTn>
                              </p:par>
                            </p:childTnLst>
                          </p:cTn>
                        </p:par>
                        <p:par>
                          <p:cTn id="59" fill="hold">
                            <p:stCondLst>
                              <p:cond delay="1750"/>
                            </p:stCondLst>
                            <p:childTnLst>
                              <p:par>
                                <p:cTn id="60" presetID="53" presetClass="entr" presetSubtype="16" fill="hold" grpId="0" nodeType="afterEffect">
                                  <p:stCondLst>
                                    <p:cond delay="0"/>
                                  </p:stCondLst>
                                  <p:childTnLst>
                                    <p:set>
                                      <p:cBhvr>
                                        <p:cTn id="61" dur="1" fill="hold">
                                          <p:stCondLst>
                                            <p:cond delay="0"/>
                                          </p:stCondLst>
                                        </p:cTn>
                                        <p:tgtEl>
                                          <p:spTgt spid="19"/>
                                        </p:tgtEl>
                                        <p:attrNameLst>
                                          <p:attrName>style.visibility</p:attrName>
                                        </p:attrNameLst>
                                      </p:cBhvr>
                                      <p:to>
                                        <p:strVal val="visible"/>
                                      </p:to>
                                    </p:set>
                                    <p:anim calcmode="lin" valueType="num">
                                      <p:cBhvr>
                                        <p:cTn id="62" dur="300" fill="hold"/>
                                        <p:tgtEl>
                                          <p:spTgt spid="19"/>
                                        </p:tgtEl>
                                        <p:attrNameLst>
                                          <p:attrName>ppt_w</p:attrName>
                                        </p:attrNameLst>
                                      </p:cBhvr>
                                      <p:tavLst>
                                        <p:tav tm="0">
                                          <p:val>
                                            <p:fltVal val="0"/>
                                          </p:val>
                                        </p:tav>
                                        <p:tav tm="100000">
                                          <p:val>
                                            <p:strVal val="#ppt_w"/>
                                          </p:val>
                                        </p:tav>
                                      </p:tavLst>
                                    </p:anim>
                                    <p:anim calcmode="lin" valueType="num">
                                      <p:cBhvr>
                                        <p:cTn id="63" dur="300" fill="hold"/>
                                        <p:tgtEl>
                                          <p:spTgt spid="19"/>
                                        </p:tgtEl>
                                        <p:attrNameLst>
                                          <p:attrName>ppt_h</p:attrName>
                                        </p:attrNameLst>
                                      </p:cBhvr>
                                      <p:tavLst>
                                        <p:tav tm="0">
                                          <p:val>
                                            <p:fltVal val="0"/>
                                          </p:val>
                                        </p:tav>
                                        <p:tav tm="100000">
                                          <p:val>
                                            <p:strVal val="#ppt_h"/>
                                          </p:val>
                                        </p:tav>
                                      </p:tavLst>
                                    </p:anim>
                                    <p:animEffect transition="in" filter="fade">
                                      <p:cBhvr>
                                        <p:cTn id="64" dur="300"/>
                                        <p:tgtEl>
                                          <p:spTgt spid="19"/>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20"/>
                                        </p:tgtEl>
                                        <p:attrNameLst>
                                          <p:attrName>style.visibility</p:attrName>
                                        </p:attrNameLst>
                                      </p:cBhvr>
                                      <p:to>
                                        <p:strVal val="visible"/>
                                      </p:to>
                                    </p:set>
                                    <p:anim calcmode="lin" valueType="num">
                                      <p:cBhvr>
                                        <p:cTn id="67" dur="500" fill="hold"/>
                                        <p:tgtEl>
                                          <p:spTgt spid="20"/>
                                        </p:tgtEl>
                                        <p:attrNameLst>
                                          <p:attrName>ppt_w</p:attrName>
                                        </p:attrNameLst>
                                      </p:cBhvr>
                                      <p:tavLst>
                                        <p:tav tm="0">
                                          <p:val>
                                            <p:fltVal val="0"/>
                                          </p:val>
                                        </p:tav>
                                        <p:tav tm="100000">
                                          <p:val>
                                            <p:strVal val="#ppt_w"/>
                                          </p:val>
                                        </p:tav>
                                      </p:tavLst>
                                    </p:anim>
                                    <p:anim calcmode="lin" valueType="num">
                                      <p:cBhvr>
                                        <p:cTn id="68" dur="500" fill="hold"/>
                                        <p:tgtEl>
                                          <p:spTgt spid="20"/>
                                        </p:tgtEl>
                                        <p:attrNameLst>
                                          <p:attrName>ppt_h</p:attrName>
                                        </p:attrNameLst>
                                      </p:cBhvr>
                                      <p:tavLst>
                                        <p:tav tm="0">
                                          <p:val>
                                            <p:fltVal val="0"/>
                                          </p:val>
                                        </p:tav>
                                        <p:tav tm="100000">
                                          <p:val>
                                            <p:strVal val="#ppt_h"/>
                                          </p:val>
                                        </p:tav>
                                      </p:tavLst>
                                    </p:anim>
                                    <p:animEffect transition="in" filter="fade">
                                      <p:cBhvr>
                                        <p:cTn id="69" dur="500"/>
                                        <p:tgtEl>
                                          <p:spTgt spid="20"/>
                                        </p:tgtEl>
                                      </p:cBhvr>
                                    </p:animEffect>
                                  </p:childTnLst>
                                </p:cTn>
                              </p:par>
                            </p:childTnLst>
                          </p:cTn>
                        </p:par>
                        <p:par>
                          <p:cTn id="70" fill="hold">
                            <p:stCondLst>
                              <p:cond delay="2250"/>
                            </p:stCondLst>
                            <p:childTnLst>
                              <p:par>
                                <p:cTn id="71" presetID="53" presetClass="entr" presetSubtype="16" fill="hold" grpId="0" nodeType="afterEffect">
                                  <p:stCondLst>
                                    <p:cond delay="0"/>
                                  </p:stCondLst>
                                  <p:childTnLst>
                                    <p:set>
                                      <p:cBhvr>
                                        <p:cTn id="72" dur="1" fill="hold">
                                          <p:stCondLst>
                                            <p:cond delay="0"/>
                                          </p:stCondLst>
                                        </p:cTn>
                                        <p:tgtEl>
                                          <p:spTgt spid="25"/>
                                        </p:tgtEl>
                                        <p:attrNameLst>
                                          <p:attrName>style.visibility</p:attrName>
                                        </p:attrNameLst>
                                      </p:cBhvr>
                                      <p:to>
                                        <p:strVal val="visible"/>
                                      </p:to>
                                    </p:set>
                                    <p:anim calcmode="lin" valueType="num">
                                      <p:cBhvr>
                                        <p:cTn id="73" dur="300" fill="hold"/>
                                        <p:tgtEl>
                                          <p:spTgt spid="25"/>
                                        </p:tgtEl>
                                        <p:attrNameLst>
                                          <p:attrName>ppt_w</p:attrName>
                                        </p:attrNameLst>
                                      </p:cBhvr>
                                      <p:tavLst>
                                        <p:tav tm="0">
                                          <p:val>
                                            <p:fltVal val="0"/>
                                          </p:val>
                                        </p:tav>
                                        <p:tav tm="100000">
                                          <p:val>
                                            <p:strVal val="#ppt_w"/>
                                          </p:val>
                                        </p:tav>
                                      </p:tavLst>
                                    </p:anim>
                                    <p:anim calcmode="lin" valueType="num">
                                      <p:cBhvr>
                                        <p:cTn id="74" dur="300" fill="hold"/>
                                        <p:tgtEl>
                                          <p:spTgt spid="25"/>
                                        </p:tgtEl>
                                        <p:attrNameLst>
                                          <p:attrName>ppt_h</p:attrName>
                                        </p:attrNameLst>
                                      </p:cBhvr>
                                      <p:tavLst>
                                        <p:tav tm="0">
                                          <p:val>
                                            <p:fltVal val="0"/>
                                          </p:val>
                                        </p:tav>
                                        <p:tav tm="100000">
                                          <p:val>
                                            <p:strVal val="#ppt_h"/>
                                          </p:val>
                                        </p:tav>
                                      </p:tavLst>
                                    </p:anim>
                                    <p:animEffect transition="in" filter="fade">
                                      <p:cBhvr>
                                        <p:cTn id="75" dur="300"/>
                                        <p:tgtEl>
                                          <p:spTgt spid="25"/>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29"/>
                                        </p:tgtEl>
                                        <p:attrNameLst>
                                          <p:attrName>style.visibility</p:attrName>
                                        </p:attrNameLst>
                                      </p:cBhvr>
                                      <p:to>
                                        <p:strVal val="visible"/>
                                      </p:to>
                                    </p:set>
                                    <p:anim calcmode="lin" valueType="num">
                                      <p:cBhvr>
                                        <p:cTn id="78" dur="500" fill="hold"/>
                                        <p:tgtEl>
                                          <p:spTgt spid="29"/>
                                        </p:tgtEl>
                                        <p:attrNameLst>
                                          <p:attrName>ppt_w</p:attrName>
                                        </p:attrNameLst>
                                      </p:cBhvr>
                                      <p:tavLst>
                                        <p:tav tm="0">
                                          <p:val>
                                            <p:fltVal val="0"/>
                                          </p:val>
                                        </p:tav>
                                        <p:tav tm="100000">
                                          <p:val>
                                            <p:strVal val="#ppt_w"/>
                                          </p:val>
                                        </p:tav>
                                      </p:tavLst>
                                    </p:anim>
                                    <p:anim calcmode="lin" valueType="num">
                                      <p:cBhvr>
                                        <p:cTn id="79" dur="500" fill="hold"/>
                                        <p:tgtEl>
                                          <p:spTgt spid="29"/>
                                        </p:tgtEl>
                                        <p:attrNameLst>
                                          <p:attrName>ppt_h</p:attrName>
                                        </p:attrNameLst>
                                      </p:cBhvr>
                                      <p:tavLst>
                                        <p:tav tm="0">
                                          <p:val>
                                            <p:fltVal val="0"/>
                                          </p:val>
                                        </p:tav>
                                        <p:tav tm="100000">
                                          <p:val>
                                            <p:strVal val="#ppt_h"/>
                                          </p:val>
                                        </p:tav>
                                      </p:tavLst>
                                    </p:anim>
                                    <p:animEffect transition="in" filter="fade">
                                      <p:cBhvr>
                                        <p:cTn id="80" dur="500"/>
                                        <p:tgtEl>
                                          <p:spTgt spid="29"/>
                                        </p:tgtEl>
                                      </p:cBhvr>
                                    </p:animEffect>
                                  </p:childTnLst>
                                </p:cTn>
                              </p:par>
                            </p:childTnLst>
                          </p:cTn>
                        </p:par>
                        <p:par>
                          <p:cTn id="81" fill="hold">
                            <p:stCondLst>
                              <p:cond delay="2750"/>
                            </p:stCondLst>
                            <p:childTnLst>
                              <p:par>
                                <p:cTn id="82" presetID="53" presetClass="entr" presetSubtype="16" fill="hold" grpId="0" nodeType="afterEffect">
                                  <p:stCondLst>
                                    <p:cond delay="0"/>
                                  </p:stCondLst>
                                  <p:childTnLst>
                                    <p:set>
                                      <p:cBhvr>
                                        <p:cTn id="83" dur="1" fill="hold">
                                          <p:stCondLst>
                                            <p:cond delay="0"/>
                                          </p:stCondLst>
                                        </p:cTn>
                                        <p:tgtEl>
                                          <p:spTgt spid="26"/>
                                        </p:tgtEl>
                                        <p:attrNameLst>
                                          <p:attrName>style.visibility</p:attrName>
                                        </p:attrNameLst>
                                      </p:cBhvr>
                                      <p:to>
                                        <p:strVal val="visible"/>
                                      </p:to>
                                    </p:set>
                                    <p:anim calcmode="lin" valueType="num">
                                      <p:cBhvr>
                                        <p:cTn id="84" dur="300" fill="hold"/>
                                        <p:tgtEl>
                                          <p:spTgt spid="26"/>
                                        </p:tgtEl>
                                        <p:attrNameLst>
                                          <p:attrName>ppt_w</p:attrName>
                                        </p:attrNameLst>
                                      </p:cBhvr>
                                      <p:tavLst>
                                        <p:tav tm="0">
                                          <p:val>
                                            <p:fltVal val="0"/>
                                          </p:val>
                                        </p:tav>
                                        <p:tav tm="100000">
                                          <p:val>
                                            <p:strVal val="#ppt_w"/>
                                          </p:val>
                                        </p:tav>
                                      </p:tavLst>
                                    </p:anim>
                                    <p:anim calcmode="lin" valueType="num">
                                      <p:cBhvr>
                                        <p:cTn id="85" dur="300" fill="hold"/>
                                        <p:tgtEl>
                                          <p:spTgt spid="26"/>
                                        </p:tgtEl>
                                        <p:attrNameLst>
                                          <p:attrName>ppt_h</p:attrName>
                                        </p:attrNameLst>
                                      </p:cBhvr>
                                      <p:tavLst>
                                        <p:tav tm="0">
                                          <p:val>
                                            <p:fltVal val="0"/>
                                          </p:val>
                                        </p:tav>
                                        <p:tav tm="100000">
                                          <p:val>
                                            <p:strVal val="#ppt_h"/>
                                          </p:val>
                                        </p:tav>
                                      </p:tavLst>
                                    </p:anim>
                                    <p:animEffect transition="in" filter="fade">
                                      <p:cBhvr>
                                        <p:cTn id="86" dur="300"/>
                                        <p:tgtEl>
                                          <p:spTgt spid="26"/>
                                        </p:tgtEl>
                                      </p:cBhvr>
                                    </p:animEffect>
                                  </p:childTnLst>
                                </p:cTn>
                              </p:par>
                              <p:par>
                                <p:cTn id="87" presetID="53" presetClass="entr" presetSubtype="16" fill="hold" grpId="0" nodeType="withEffect">
                                  <p:stCondLst>
                                    <p:cond delay="0"/>
                                  </p:stCondLst>
                                  <p:childTnLst>
                                    <p:set>
                                      <p:cBhvr>
                                        <p:cTn id="88" dur="1" fill="hold">
                                          <p:stCondLst>
                                            <p:cond delay="0"/>
                                          </p:stCondLst>
                                        </p:cTn>
                                        <p:tgtEl>
                                          <p:spTgt spid="30"/>
                                        </p:tgtEl>
                                        <p:attrNameLst>
                                          <p:attrName>style.visibility</p:attrName>
                                        </p:attrNameLst>
                                      </p:cBhvr>
                                      <p:to>
                                        <p:strVal val="visible"/>
                                      </p:to>
                                    </p:set>
                                    <p:anim calcmode="lin" valueType="num">
                                      <p:cBhvr>
                                        <p:cTn id="89" dur="500" fill="hold"/>
                                        <p:tgtEl>
                                          <p:spTgt spid="30"/>
                                        </p:tgtEl>
                                        <p:attrNameLst>
                                          <p:attrName>ppt_w</p:attrName>
                                        </p:attrNameLst>
                                      </p:cBhvr>
                                      <p:tavLst>
                                        <p:tav tm="0">
                                          <p:val>
                                            <p:fltVal val="0"/>
                                          </p:val>
                                        </p:tav>
                                        <p:tav tm="100000">
                                          <p:val>
                                            <p:strVal val="#ppt_w"/>
                                          </p:val>
                                        </p:tav>
                                      </p:tavLst>
                                    </p:anim>
                                    <p:anim calcmode="lin" valueType="num">
                                      <p:cBhvr>
                                        <p:cTn id="90" dur="500" fill="hold"/>
                                        <p:tgtEl>
                                          <p:spTgt spid="30"/>
                                        </p:tgtEl>
                                        <p:attrNameLst>
                                          <p:attrName>ppt_h</p:attrName>
                                        </p:attrNameLst>
                                      </p:cBhvr>
                                      <p:tavLst>
                                        <p:tav tm="0">
                                          <p:val>
                                            <p:fltVal val="0"/>
                                          </p:val>
                                        </p:tav>
                                        <p:tav tm="100000">
                                          <p:val>
                                            <p:strVal val="#ppt_h"/>
                                          </p:val>
                                        </p:tav>
                                      </p:tavLst>
                                    </p:anim>
                                    <p:animEffect transition="in" filter="fade">
                                      <p:cBhvr>
                                        <p:cTn id="91" dur="500"/>
                                        <p:tgtEl>
                                          <p:spTgt spid="30"/>
                                        </p:tgtEl>
                                      </p:cBhvr>
                                    </p:animEffect>
                                  </p:childTnLst>
                                </p:cTn>
                              </p:par>
                            </p:childTnLst>
                          </p:cTn>
                        </p:par>
                        <p:par>
                          <p:cTn id="92" fill="hold">
                            <p:stCondLst>
                              <p:cond delay="3250"/>
                            </p:stCondLst>
                            <p:childTnLst>
                              <p:par>
                                <p:cTn id="93" presetID="53" presetClass="entr" presetSubtype="16" fill="hold" grpId="0" nodeType="afterEffect">
                                  <p:stCondLst>
                                    <p:cond delay="0"/>
                                  </p:stCondLst>
                                  <p:childTnLst>
                                    <p:set>
                                      <p:cBhvr>
                                        <p:cTn id="94" dur="1" fill="hold">
                                          <p:stCondLst>
                                            <p:cond delay="0"/>
                                          </p:stCondLst>
                                        </p:cTn>
                                        <p:tgtEl>
                                          <p:spTgt spid="27"/>
                                        </p:tgtEl>
                                        <p:attrNameLst>
                                          <p:attrName>style.visibility</p:attrName>
                                        </p:attrNameLst>
                                      </p:cBhvr>
                                      <p:to>
                                        <p:strVal val="visible"/>
                                      </p:to>
                                    </p:set>
                                    <p:anim calcmode="lin" valueType="num">
                                      <p:cBhvr>
                                        <p:cTn id="95" dur="300" fill="hold"/>
                                        <p:tgtEl>
                                          <p:spTgt spid="27"/>
                                        </p:tgtEl>
                                        <p:attrNameLst>
                                          <p:attrName>ppt_w</p:attrName>
                                        </p:attrNameLst>
                                      </p:cBhvr>
                                      <p:tavLst>
                                        <p:tav tm="0">
                                          <p:val>
                                            <p:fltVal val="0"/>
                                          </p:val>
                                        </p:tav>
                                        <p:tav tm="100000">
                                          <p:val>
                                            <p:strVal val="#ppt_w"/>
                                          </p:val>
                                        </p:tav>
                                      </p:tavLst>
                                    </p:anim>
                                    <p:anim calcmode="lin" valueType="num">
                                      <p:cBhvr>
                                        <p:cTn id="96" dur="300" fill="hold"/>
                                        <p:tgtEl>
                                          <p:spTgt spid="27"/>
                                        </p:tgtEl>
                                        <p:attrNameLst>
                                          <p:attrName>ppt_h</p:attrName>
                                        </p:attrNameLst>
                                      </p:cBhvr>
                                      <p:tavLst>
                                        <p:tav tm="0">
                                          <p:val>
                                            <p:fltVal val="0"/>
                                          </p:val>
                                        </p:tav>
                                        <p:tav tm="100000">
                                          <p:val>
                                            <p:strVal val="#ppt_h"/>
                                          </p:val>
                                        </p:tav>
                                      </p:tavLst>
                                    </p:anim>
                                    <p:animEffect transition="in" filter="fade">
                                      <p:cBhvr>
                                        <p:cTn id="97" dur="300"/>
                                        <p:tgtEl>
                                          <p:spTgt spid="27"/>
                                        </p:tgtEl>
                                      </p:cBhvr>
                                    </p:animEffect>
                                  </p:childTnLst>
                                </p:cTn>
                              </p:par>
                              <p:par>
                                <p:cTn id="98" presetID="53" presetClass="entr" presetSubtype="16" fill="hold" grpId="0" nodeType="withEffect">
                                  <p:stCondLst>
                                    <p:cond delay="0"/>
                                  </p:stCondLst>
                                  <p:childTnLst>
                                    <p:set>
                                      <p:cBhvr>
                                        <p:cTn id="99" dur="1" fill="hold">
                                          <p:stCondLst>
                                            <p:cond delay="0"/>
                                          </p:stCondLst>
                                        </p:cTn>
                                        <p:tgtEl>
                                          <p:spTgt spid="31"/>
                                        </p:tgtEl>
                                        <p:attrNameLst>
                                          <p:attrName>style.visibility</p:attrName>
                                        </p:attrNameLst>
                                      </p:cBhvr>
                                      <p:to>
                                        <p:strVal val="visible"/>
                                      </p:to>
                                    </p:set>
                                    <p:anim calcmode="lin" valueType="num">
                                      <p:cBhvr>
                                        <p:cTn id="100" dur="500" fill="hold"/>
                                        <p:tgtEl>
                                          <p:spTgt spid="31"/>
                                        </p:tgtEl>
                                        <p:attrNameLst>
                                          <p:attrName>ppt_w</p:attrName>
                                        </p:attrNameLst>
                                      </p:cBhvr>
                                      <p:tavLst>
                                        <p:tav tm="0">
                                          <p:val>
                                            <p:fltVal val="0"/>
                                          </p:val>
                                        </p:tav>
                                        <p:tav tm="100000">
                                          <p:val>
                                            <p:strVal val="#ppt_w"/>
                                          </p:val>
                                        </p:tav>
                                      </p:tavLst>
                                    </p:anim>
                                    <p:anim calcmode="lin" valueType="num">
                                      <p:cBhvr>
                                        <p:cTn id="101" dur="500" fill="hold"/>
                                        <p:tgtEl>
                                          <p:spTgt spid="31"/>
                                        </p:tgtEl>
                                        <p:attrNameLst>
                                          <p:attrName>ppt_h</p:attrName>
                                        </p:attrNameLst>
                                      </p:cBhvr>
                                      <p:tavLst>
                                        <p:tav tm="0">
                                          <p:val>
                                            <p:fltVal val="0"/>
                                          </p:val>
                                        </p:tav>
                                        <p:tav tm="100000">
                                          <p:val>
                                            <p:strVal val="#ppt_h"/>
                                          </p:val>
                                        </p:tav>
                                      </p:tavLst>
                                    </p:anim>
                                    <p:animEffect transition="in" filter="fade">
                                      <p:cBhvr>
                                        <p:cTn id="102" dur="500"/>
                                        <p:tgtEl>
                                          <p:spTgt spid="31"/>
                                        </p:tgtEl>
                                      </p:cBhvr>
                                    </p:animEffect>
                                  </p:childTnLst>
                                </p:cTn>
                              </p:par>
                            </p:childTnLst>
                          </p:cTn>
                        </p:par>
                        <p:par>
                          <p:cTn id="103" fill="hold">
                            <p:stCondLst>
                              <p:cond delay="3750"/>
                            </p:stCondLst>
                            <p:childTnLst>
                              <p:par>
                                <p:cTn id="104" presetID="53" presetClass="entr" presetSubtype="16" fill="hold" grpId="0" nodeType="afterEffect">
                                  <p:stCondLst>
                                    <p:cond delay="0"/>
                                  </p:stCondLst>
                                  <p:childTnLst>
                                    <p:set>
                                      <p:cBhvr>
                                        <p:cTn id="105" dur="1" fill="hold">
                                          <p:stCondLst>
                                            <p:cond delay="0"/>
                                          </p:stCondLst>
                                        </p:cTn>
                                        <p:tgtEl>
                                          <p:spTgt spid="28"/>
                                        </p:tgtEl>
                                        <p:attrNameLst>
                                          <p:attrName>style.visibility</p:attrName>
                                        </p:attrNameLst>
                                      </p:cBhvr>
                                      <p:to>
                                        <p:strVal val="visible"/>
                                      </p:to>
                                    </p:set>
                                    <p:anim calcmode="lin" valueType="num">
                                      <p:cBhvr>
                                        <p:cTn id="106" dur="300" fill="hold"/>
                                        <p:tgtEl>
                                          <p:spTgt spid="28"/>
                                        </p:tgtEl>
                                        <p:attrNameLst>
                                          <p:attrName>ppt_w</p:attrName>
                                        </p:attrNameLst>
                                      </p:cBhvr>
                                      <p:tavLst>
                                        <p:tav tm="0">
                                          <p:val>
                                            <p:fltVal val="0"/>
                                          </p:val>
                                        </p:tav>
                                        <p:tav tm="100000">
                                          <p:val>
                                            <p:strVal val="#ppt_w"/>
                                          </p:val>
                                        </p:tav>
                                      </p:tavLst>
                                    </p:anim>
                                    <p:anim calcmode="lin" valueType="num">
                                      <p:cBhvr>
                                        <p:cTn id="107" dur="300" fill="hold"/>
                                        <p:tgtEl>
                                          <p:spTgt spid="28"/>
                                        </p:tgtEl>
                                        <p:attrNameLst>
                                          <p:attrName>ppt_h</p:attrName>
                                        </p:attrNameLst>
                                      </p:cBhvr>
                                      <p:tavLst>
                                        <p:tav tm="0">
                                          <p:val>
                                            <p:fltVal val="0"/>
                                          </p:val>
                                        </p:tav>
                                        <p:tav tm="100000">
                                          <p:val>
                                            <p:strVal val="#ppt_h"/>
                                          </p:val>
                                        </p:tav>
                                      </p:tavLst>
                                    </p:anim>
                                    <p:animEffect transition="in" filter="fade">
                                      <p:cBhvr>
                                        <p:cTn id="108" dur="300"/>
                                        <p:tgtEl>
                                          <p:spTgt spid="28"/>
                                        </p:tgtEl>
                                      </p:cBhvr>
                                    </p:animEffect>
                                  </p:childTnLst>
                                </p:cTn>
                              </p:par>
                              <p:par>
                                <p:cTn id="109" presetID="53" presetClass="entr" presetSubtype="16" fill="hold" grpId="0" nodeType="withEffect">
                                  <p:stCondLst>
                                    <p:cond delay="0"/>
                                  </p:stCondLst>
                                  <p:childTnLst>
                                    <p:set>
                                      <p:cBhvr>
                                        <p:cTn id="110" dur="1" fill="hold">
                                          <p:stCondLst>
                                            <p:cond delay="0"/>
                                          </p:stCondLst>
                                        </p:cTn>
                                        <p:tgtEl>
                                          <p:spTgt spid="32"/>
                                        </p:tgtEl>
                                        <p:attrNameLst>
                                          <p:attrName>style.visibility</p:attrName>
                                        </p:attrNameLst>
                                      </p:cBhvr>
                                      <p:to>
                                        <p:strVal val="visible"/>
                                      </p:to>
                                    </p:set>
                                    <p:anim calcmode="lin" valueType="num">
                                      <p:cBhvr>
                                        <p:cTn id="111" dur="500" fill="hold"/>
                                        <p:tgtEl>
                                          <p:spTgt spid="32"/>
                                        </p:tgtEl>
                                        <p:attrNameLst>
                                          <p:attrName>ppt_w</p:attrName>
                                        </p:attrNameLst>
                                      </p:cBhvr>
                                      <p:tavLst>
                                        <p:tav tm="0">
                                          <p:val>
                                            <p:fltVal val="0"/>
                                          </p:val>
                                        </p:tav>
                                        <p:tav tm="100000">
                                          <p:val>
                                            <p:strVal val="#ppt_w"/>
                                          </p:val>
                                        </p:tav>
                                      </p:tavLst>
                                    </p:anim>
                                    <p:anim calcmode="lin" valueType="num">
                                      <p:cBhvr>
                                        <p:cTn id="112" dur="500" fill="hold"/>
                                        <p:tgtEl>
                                          <p:spTgt spid="32"/>
                                        </p:tgtEl>
                                        <p:attrNameLst>
                                          <p:attrName>ppt_h</p:attrName>
                                        </p:attrNameLst>
                                      </p:cBhvr>
                                      <p:tavLst>
                                        <p:tav tm="0">
                                          <p:val>
                                            <p:fltVal val="0"/>
                                          </p:val>
                                        </p:tav>
                                        <p:tav tm="100000">
                                          <p:val>
                                            <p:strVal val="#ppt_h"/>
                                          </p:val>
                                        </p:tav>
                                      </p:tavLst>
                                    </p:anim>
                                    <p:animEffect transition="in" filter="fade">
                                      <p:cBhvr>
                                        <p:cTn id="1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9" grpId="0" animBg="1"/>
      <p:bldP spid="20" grpId="0"/>
      <p:bldP spid="24" grpId="0"/>
      <p:bldP spid="25" grpId="0" animBg="1"/>
      <p:bldP spid="26" grpId="0" animBg="1"/>
      <p:bldP spid="27" grpId="0" animBg="1"/>
      <p:bldP spid="28" grpId="0" animBg="1"/>
      <p:bldP spid="29" grpId="0"/>
      <p:bldP spid="30" grpId="0"/>
      <p:bldP spid="31" grpId="0"/>
      <p:bldP spid="3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03.</a:t>
            </a:r>
            <a:r>
              <a:rPr lang="zh-CN" altLang="en-US" sz="3200" dirty="0" smtClean="0">
                <a:solidFill>
                  <a:schemeClr val="tx1">
                    <a:lumMod val="65000"/>
                    <a:lumOff val="35000"/>
                  </a:schemeClr>
                </a:solidFill>
              </a:rPr>
              <a:t>执行力不足</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4" name="任意多边形 133"/>
          <p:cNvSpPr/>
          <p:nvPr/>
        </p:nvSpPr>
        <p:spPr>
          <a:xfrm>
            <a:off x="4351148" y="2154308"/>
            <a:ext cx="1669631" cy="1455321"/>
          </a:xfrm>
          <a:custGeom>
            <a:avLst/>
            <a:gdLst>
              <a:gd name="connsiteX0" fmla="*/ 1752600 w 3505200"/>
              <a:gd name="connsiteY0" fmla="*/ 558800 h 3505200"/>
              <a:gd name="connsiteX1" fmla="*/ 558800 w 3505200"/>
              <a:gd name="connsiteY1" fmla="*/ 1752600 h 3505200"/>
              <a:gd name="connsiteX2" fmla="*/ 1752600 w 3505200"/>
              <a:gd name="connsiteY2" fmla="*/ 2946400 h 3505200"/>
              <a:gd name="connsiteX3" fmla="*/ 2946400 w 3505200"/>
              <a:gd name="connsiteY3" fmla="*/ 1752600 h 3505200"/>
              <a:gd name="connsiteX4" fmla="*/ 1752600 w 3505200"/>
              <a:gd name="connsiteY4" fmla="*/ 558800 h 3505200"/>
              <a:gd name="connsiteX5" fmla="*/ 877887 w 3505200"/>
              <a:gd name="connsiteY5" fmla="*/ 451020 h 3505200"/>
              <a:gd name="connsiteX6" fmla="*/ 793920 w 3505200"/>
              <a:gd name="connsiteY6" fmla="*/ 534987 h 3505200"/>
              <a:gd name="connsiteX7" fmla="*/ 877887 w 3505200"/>
              <a:gd name="connsiteY7" fmla="*/ 618954 h 3505200"/>
              <a:gd name="connsiteX8" fmla="*/ 961854 w 3505200"/>
              <a:gd name="connsiteY8" fmla="*/ 534987 h 3505200"/>
              <a:gd name="connsiteX9" fmla="*/ 877887 w 3505200"/>
              <a:gd name="connsiteY9" fmla="*/ 451020 h 3505200"/>
              <a:gd name="connsiteX10" fmla="*/ 1752600 w 3505200"/>
              <a:gd name="connsiteY10" fmla="*/ 0 h 3505200"/>
              <a:gd name="connsiteX11" fmla="*/ 3505200 w 3505200"/>
              <a:gd name="connsiteY11" fmla="*/ 1752600 h 3505200"/>
              <a:gd name="connsiteX12" fmla="*/ 1752600 w 3505200"/>
              <a:gd name="connsiteY12" fmla="*/ 3505200 h 3505200"/>
              <a:gd name="connsiteX13" fmla="*/ 0 w 3505200"/>
              <a:gd name="connsiteY13" fmla="*/ 1752600 h 3505200"/>
              <a:gd name="connsiteX14" fmla="*/ 1752600 w 3505200"/>
              <a:gd name="connsiteY14" fmla="*/ 0 h 350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05200" h="3505200">
                <a:moveTo>
                  <a:pt x="1752600" y="558800"/>
                </a:moveTo>
                <a:cubicBezTo>
                  <a:pt x="1093282" y="558800"/>
                  <a:pt x="558800" y="1093282"/>
                  <a:pt x="558800" y="1752600"/>
                </a:cubicBezTo>
                <a:cubicBezTo>
                  <a:pt x="558800" y="2411918"/>
                  <a:pt x="1093282" y="2946400"/>
                  <a:pt x="1752600" y="2946400"/>
                </a:cubicBezTo>
                <a:cubicBezTo>
                  <a:pt x="2411918" y="2946400"/>
                  <a:pt x="2946400" y="2411918"/>
                  <a:pt x="2946400" y="1752600"/>
                </a:cubicBezTo>
                <a:cubicBezTo>
                  <a:pt x="2946400" y="1093282"/>
                  <a:pt x="2411918" y="558800"/>
                  <a:pt x="1752600" y="558800"/>
                </a:cubicBezTo>
                <a:close/>
                <a:moveTo>
                  <a:pt x="877887" y="451020"/>
                </a:moveTo>
                <a:cubicBezTo>
                  <a:pt x="831513" y="451020"/>
                  <a:pt x="793920" y="488613"/>
                  <a:pt x="793920" y="534987"/>
                </a:cubicBezTo>
                <a:cubicBezTo>
                  <a:pt x="793920" y="581361"/>
                  <a:pt x="831513" y="618954"/>
                  <a:pt x="877887" y="618954"/>
                </a:cubicBezTo>
                <a:cubicBezTo>
                  <a:pt x="924261" y="618954"/>
                  <a:pt x="961854" y="581361"/>
                  <a:pt x="961854" y="534987"/>
                </a:cubicBezTo>
                <a:cubicBezTo>
                  <a:pt x="961854" y="488613"/>
                  <a:pt x="924261" y="451020"/>
                  <a:pt x="877887" y="451020"/>
                </a:cubicBezTo>
                <a:close/>
                <a:moveTo>
                  <a:pt x="1752600" y="0"/>
                </a:moveTo>
                <a:cubicBezTo>
                  <a:pt x="2720534" y="0"/>
                  <a:pt x="3505200" y="784666"/>
                  <a:pt x="3505200" y="1752600"/>
                </a:cubicBezTo>
                <a:cubicBezTo>
                  <a:pt x="3505200" y="2720534"/>
                  <a:pt x="2720534" y="3505200"/>
                  <a:pt x="1752600" y="3505200"/>
                </a:cubicBezTo>
                <a:cubicBezTo>
                  <a:pt x="784666" y="3505200"/>
                  <a:pt x="0" y="2720534"/>
                  <a:pt x="0" y="1752600"/>
                </a:cubicBezTo>
                <a:cubicBezTo>
                  <a:pt x="0" y="784666"/>
                  <a:pt x="784666" y="0"/>
                  <a:pt x="1752600" y="0"/>
                </a:cubicBezTo>
                <a:close/>
              </a:path>
            </a:pathLst>
          </a:custGeom>
          <a:solidFill>
            <a:srgbClr val="03B9CE"/>
          </a:solidFill>
          <a:ln>
            <a:noFill/>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lIns="133438" tIns="66719" rIns="133438" bIns="66719" rtlCol="0" anchor="ctr"/>
          <a:lstStyle/>
          <a:p>
            <a:pPr algn="ctr"/>
            <a:endParaRPr lang="zh-CN" altLang="en-US" sz="1500" dirty="0"/>
          </a:p>
        </p:txBody>
      </p:sp>
      <p:sp>
        <p:nvSpPr>
          <p:cNvPr id="135" name="任意多边形 134"/>
          <p:cNvSpPr/>
          <p:nvPr/>
        </p:nvSpPr>
        <p:spPr>
          <a:xfrm>
            <a:off x="6528942" y="2154308"/>
            <a:ext cx="1669631" cy="1455321"/>
          </a:xfrm>
          <a:custGeom>
            <a:avLst/>
            <a:gdLst>
              <a:gd name="connsiteX0" fmla="*/ 1752600 w 3505200"/>
              <a:gd name="connsiteY0" fmla="*/ 558800 h 3505200"/>
              <a:gd name="connsiteX1" fmla="*/ 558800 w 3505200"/>
              <a:gd name="connsiteY1" fmla="*/ 1752600 h 3505200"/>
              <a:gd name="connsiteX2" fmla="*/ 1752600 w 3505200"/>
              <a:gd name="connsiteY2" fmla="*/ 2946400 h 3505200"/>
              <a:gd name="connsiteX3" fmla="*/ 2946400 w 3505200"/>
              <a:gd name="connsiteY3" fmla="*/ 1752600 h 3505200"/>
              <a:gd name="connsiteX4" fmla="*/ 1752600 w 3505200"/>
              <a:gd name="connsiteY4" fmla="*/ 558800 h 3505200"/>
              <a:gd name="connsiteX5" fmla="*/ 877887 w 3505200"/>
              <a:gd name="connsiteY5" fmla="*/ 451020 h 3505200"/>
              <a:gd name="connsiteX6" fmla="*/ 793920 w 3505200"/>
              <a:gd name="connsiteY6" fmla="*/ 534987 h 3505200"/>
              <a:gd name="connsiteX7" fmla="*/ 877887 w 3505200"/>
              <a:gd name="connsiteY7" fmla="*/ 618954 h 3505200"/>
              <a:gd name="connsiteX8" fmla="*/ 961854 w 3505200"/>
              <a:gd name="connsiteY8" fmla="*/ 534987 h 3505200"/>
              <a:gd name="connsiteX9" fmla="*/ 877887 w 3505200"/>
              <a:gd name="connsiteY9" fmla="*/ 451020 h 3505200"/>
              <a:gd name="connsiteX10" fmla="*/ 1752600 w 3505200"/>
              <a:gd name="connsiteY10" fmla="*/ 0 h 3505200"/>
              <a:gd name="connsiteX11" fmla="*/ 3505200 w 3505200"/>
              <a:gd name="connsiteY11" fmla="*/ 1752600 h 3505200"/>
              <a:gd name="connsiteX12" fmla="*/ 1752600 w 3505200"/>
              <a:gd name="connsiteY12" fmla="*/ 3505200 h 3505200"/>
              <a:gd name="connsiteX13" fmla="*/ 0 w 3505200"/>
              <a:gd name="connsiteY13" fmla="*/ 1752600 h 3505200"/>
              <a:gd name="connsiteX14" fmla="*/ 1752600 w 3505200"/>
              <a:gd name="connsiteY14" fmla="*/ 0 h 350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05200" h="3505200">
                <a:moveTo>
                  <a:pt x="1752600" y="558800"/>
                </a:moveTo>
                <a:cubicBezTo>
                  <a:pt x="1093282" y="558800"/>
                  <a:pt x="558800" y="1093282"/>
                  <a:pt x="558800" y="1752600"/>
                </a:cubicBezTo>
                <a:cubicBezTo>
                  <a:pt x="558800" y="2411918"/>
                  <a:pt x="1093282" y="2946400"/>
                  <a:pt x="1752600" y="2946400"/>
                </a:cubicBezTo>
                <a:cubicBezTo>
                  <a:pt x="2411918" y="2946400"/>
                  <a:pt x="2946400" y="2411918"/>
                  <a:pt x="2946400" y="1752600"/>
                </a:cubicBezTo>
                <a:cubicBezTo>
                  <a:pt x="2946400" y="1093282"/>
                  <a:pt x="2411918" y="558800"/>
                  <a:pt x="1752600" y="558800"/>
                </a:cubicBezTo>
                <a:close/>
                <a:moveTo>
                  <a:pt x="877887" y="451020"/>
                </a:moveTo>
                <a:cubicBezTo>
                  <a:pt x="831513" y="451020"/>
                  <a:pt x="793920" y="488613"/>
                  <a:pt x="793920" y="534987"/>
                </a:cubicBezTo>
                <a:cubicBezTo>
                  <a:pt x="793920" y="581361"/>
                  <a:pt x="831513" y="618954"/>
                  <a:pt x="877887" y="618954"/>
                </a:cubicBezTo>
                <a:cubicBezTo>
                  <a:pt x="924261" y="618954"/>
                  <a:pt x="961854" y="581361"/>
                  <a:pt x="961854" y="534987"/>
                </a:cubicBezTo>
                <a:cubicBezTo>
                  <a:pt x="961854" y="488613"/>
                  <a:pt x="924261" y="451020"/>
                  <a:pt x="877887" y="451020"/>
                </a:cubicBezTo>
                <a:close/>
                <a:moveTo>
                  <a:pt x="1752600" y="0"/>
                </a:moveTo>
                <a:cubicBezTo>
                  <a:pt x="2720534" y="0"/>
                  <a:pt x="3505200" y="784666"/>
                  <a:pt x="3505200" y="1752600"/>
                </a:cubicBezTo>
                <a:cubicBezTo>
                  <a:pt x="3505200" y="2720534"/>
                  <a:pt x="2720534" y="3505200"/>
                  <a:pt x="1752600" y="3505200"/>
                </a:cubicBezTo>
                <a:cubicBezTo>
                  <a:pt x="784666" y="3505200"/>
                  <a:pt x="0" y="2720534"/>
                  <a:pt x="0" y="1752600"/>
                </a:cubicBezTo>
                <a:cubicBezTo>
                  <a:pt x="0" y="784666"/>
                  <a:pt x="784666" y="0"/>
                  <a:pt x="1752600" y="0"/>
                </a:cubicBezTo>
                <a:close/>
              </a:path>
            </a:pathLst>
          </a:custGeom>
          <a:solidFill>
            <a:srgbClr val="88AF20"/>
          </a:solidFill>
          <a:ln>
            <a:noFill/>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lIns="133438" tIns="66719" rIns="133438" bIns="66719" rtlCol="0" anchor="ctr"/>
          <a:lstStyle/>
          <a:p>
            <a:pPr algn="ctr"/>
            <a:endParaRPr lang="zh-CN" altLang="en-US" sz="1500" dirty="0"/>
          </a:p>
        </p:txBody>
      </p:sp>
      <p:sp>
        <p:nvSpPr>
          <p:cNvPr id="136" name="任意多边形 135"/>
          <p:cNvSpPr/>
          <p:nvPr/>
        </p:nvSpPr>
        <p:spPr>
          <a:xfrm>
            <a:off x="4351148" y="3949745"/>
            <a:ext cx="1669631" cy="1455321"/>
          </a:xfrm>
          <a:custGeom>
            <a:avLst/>
            <a:gdLst>
              <a:gd name="connsiteX0" fmla="*/ 1752600 w 3505200"/>
              <a:gd name="connsiteY0" fmla="*/ 558800 h 3505200"/>
              <a:gd name="connsiteX1" fmla="*/ 558800 w 3505200"/>
              <a:gd name="connsiteY1" fmla="*/ 1752600 h 3505200"/>
              <a:gd name="connsiteX2" fmla="*/ 1752600 w 3505200"/>
              <a:gd name="connsiteY2" fmla="*/ 2946400 h 3505200"/>
              <a:gd name="connsiteX3" fmla="*/ 2946400 w 3505200"/>
              <a:gd name="connsiteY3" fmla="*/ 1752600 h 3505200"/>
              <a:gd name="connsiteX4" fmla="*/ 1752600 w 3505200"/>
              <a:gd name="connsiteY4" fmla="*/ 558800 h 3505200"/>
              <a:gd name="connsiteX5" fmla="*/ 877887 w 3505200"/>
              <a:gd name="connsiteY5" fmla="*/ 451020 h 3505200"/>
              <a:gd name="connsiteX6" fmla="*/ 793920 w 3505200"/>
              <a:gd name="connsiteY6" fmla="*/ 534987 h 3505200"/>
              <a:gd name="connsiteX7" fmla="*/ 877887 w 3505200"/>
              <a:gd name="connsiteY7" fmla="*/ 618954 h 3505200"/>
              <a:gd name="connsiteX8" fmla="*/ 961854 w 3505200"/>
              <a:gd name="connsiteY8" fmla="*/ 534987 h 3505200"/>
              <a:gd name="connsiteX9" fmla="*/ 877887 w 3505200"/>
              <a:gd name="connsiteY9" fmla="*/ 451020 h 3505200"/>
              <a:gd name="connsiteX10" fmla="*/ 1752600 w 3505200"/>
              <a:gd name="connsiteY10" fmla="*/ 0 h 3505200"/>
              <a:gd name="connsiteX11" fmla="*/ 3505200 w 3505200"/>
              <a:gd name="connsiteY11" fmla="*/ 1752600 h 3505200"/>
              <a:gd name="connsiteX12" fmla="*/ 1752600 w 3505200"/>
              <a:gd name="connsiteY12" fmla="*/ 3505200 h 3505200"/>
              <a:gd name="connsiteX13" fmla="*/ 0 w 3505200"/>
              <a:gd name="connsiteY13" fmla="*/ 1752600 h 3505200"/>
              <a:gd name="connsiteX14" fmla="*/ 1752600 w 3505200"/>
              <a:gd name="connsiteY14" fmla="*/ 0 h 350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05200" h="3505200">
                <a:moveTo>
                  <a:pt x="1752600" y="558800"/>
                </a:moveTo>
                <a:cubicBezTo>
                  <a:pt x="1093282" y="558800"/>
                  <a:pt x="558800" y="1093282"/>
                  <a:pt x="558800" y="1752600"/>
                </a:cubicBezTo>
                <a:cubicBezTo>
                  <a:pt x="558800" y="2411918"/>
                  <a:pt x="1093282" y="2946400"/>
                  <a:pt x="1752600" y="2946400"/>
                </a:cubicBezTo>
                <a:cubicBezTo>
                  <a:pt x="2411918" y="2946400"/>
                  <a:pt x="2946400" y="2411918"/>
                  <a:pt x="2946400" y="1752600"/>
                </a:cubicBezTo>
                <a:cubicBezTo>
                  <a:pt x="2946400" y="1093282"/>
                  <a:pt x="2411918" y="558800"/>
                  <a:pt x="1752600" y="558800"/>
                </a:cubicBezTo>
                <a:close/>
                <a:moveTo>
                  <a:pt x="877887" y="451020"/>
                </a:moveTo>
                <a:cubicBezTo>
                  <a:pt x="831513" y="451020"/>
                  <a:pt x="793920" y="488613"/>
                  <a:pt x="793920" y="534987"/>
                </a:cubicBezTo>
                <a:cubicBezTo>
                  <a:pt x="793920" y="581361"/>
                  <a:pt x="831513" y="618954"/>
                  <a:pt x="877887" y="618954"/>
                </a:cubicBezTo>
                <a:cubicBezTo>
                  <a:pt x="924261" y="618954"/>
                  <a:pt x="961854" y="581361"/>
                  <a:pt x="961854" y="534987"/>
                </a:cubicBezTo>
                <a:cubicBezTo>
                  <a:pt x="961854" y="488613"/>
                  <a:pt x="924261" y="451020"/>
                  <a:pt x="877887" y="451020"/>
                </a:cubicBezTo>
                <a:close/>
                <a:moveTo>
                  <a:pt x="1752600" y="0"/>
                </a:moveTo>
                <a:cubicBezTo>
                  <a:pt x="2720534" y="0"/>
                  <a:pt x="3505200" y="784666"/>
                  <a:pt x="3505200" y="1752600"/>
                </a:cubicBezTo>
                <a:cubicBezTo>
                  <a:pt x="3505200" y="2720534"/>
                  <a:pt x="2720534" y="3505200"/>
                  <a:pt x="1752600" y="3505200"/>
                </a:cubicBezTo>
                <a:cubicBezTo>
                  <a:pt x="784666" y="3505200"/>
                  <a:pt x="0" y="2720534"/>
                  <a:pt x="0" y="1752600"/>
                </a:cubicBezTo>
                <a:cubicBezTo>
                  <a:pt x="0" y="784666"/>
                  <a:pt x="784666" y="0"/>
                  <a:pt x="1752600" y="0"/>
                </a:cubicBezTo>
                <a:close/>
              </a:path>
            </a:pathLst>
          </a:custGeom>
          <a:solidFill>
            <a:srgbClr val="F0A901"/>
          </a:solidFill>
          <a:ln>
            <a:noFill/>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lIns="133438" tIns="66719" rIns="133438" bIns="66719" rtlCol="0" anchor="ctr"/>
          <a:lstStyle/>
          <a:p>
            <a:pPr algn="ctr"/>
            <a:endParaRPr lang="zh-CN" altLang="en-US" sz="1500" dirty="0"/>
          </a:p>
        </p:txBody>
      </p:sp>
      <p:sp>
        <p:nvSpPr>
          <p:cNvPr id="137" name="任意多边形 136"/>
          <p:cNvSpPr/>
          <p:nvPr/>
        </p:nvSpPr>
        <p:spPr>
          <a:xfrm>
            <a:off x="6528942" y="3949745"/>
            <a:ext cx="1669631" cy="1455321"/>
          </a:xfrm>
          <a:custGeom>
            <a:avLst/>
            <a:gdLst>
              <a:gd name="connsiteX0" fmla="*/ 1752600 w 3505200"/>
              <a:gd name="connsiteY0" fmla="*/ 558800 h 3505200"/>
              <a:gd name="connsiteX1" fmla="*/ 558800 w 3505200"/>
              <a:gd name="connsiteY1" fmla="*/ 1752600 h 3505200"/>
              <a:gd name="connsiteX2" fmla="*/ 1752600 w 3505200"/>
              <a:gd name="connsiteY2" fmla="*/ 2946400 h 3505200"/>
              <a:gd name="connsiteX3" fmla="*/ 2946400 w 3505200"/>
              <a:gd name="connsiteY3" fmla="*/ 1752600 h 3505200"/>
              <a:gd name="connsiteX4" fmla="*/ 1752600 w 3505200"/>
              <a:gd name="connsiteY4" fmla="*/ 558800 h 3505200"/>
              <a:gd name="connsiteX5" fmla="*/ 877887 w 3505200"/>
              <a:gd name="connsiteY5" fmla="*/ 451020 h 3505200"/>
              <a:gd name="connsiteX6" fmla="*/ 793920 w 3505200"/>
              <a:gd name="connsiteY6" fmla="*/ 534987 h 3505200"/>
              <a:gd name="connsiteX7" fmla="*/ 877887 w 3505200"/>
              <a:gd name="connsiteY7" fmla="*/ 618954 h 3505200"/>
              <a:gd name="connsiteX8" fmla="*/ 961854 w 3505200"/>
              <a:gd name="connsiteY8" fmla="*/ 534987 h 3505200"/>
              <a:gd name="connsiteX9" fmla="*/ 877887 w 3505200"/>
              <a:gd name="connsiteY9" fmla="*/ 451020 h 3505200"/>
              <a:gd name="connsiteX10" fmla="*/ 1752600 w 3505200"/>
              <a:gd name="connsiteY10" fmla="*/ 0 h 3505200"/>
              <a:gd name="connsiteX11" fmla="*/ 3505200 w 3505200"/>
              <a:gd name="connsiteY11" fmla="*/ 1752600 h 3505200"/>
              <a:gd name="connsiteX12" fmla="*/ 1752600 w 3505200"/>
              <a:gd name="connsiteY12" fmla="*/ 3505200 h 3505200"/>
              <a:gd name="connsiteX13" fmla="*/ 0 w 3505200"/>
              <a:gd name="connsiteY13" fmla="*/ 1752600 h 3505200"/>
              <a:gd name="connsiteX14" fmla="*/ 1752600 w 3505200"/>
              <a:gd name="connsiteY14" fmla="*/ 0 h 350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05200" h="3505200">
                <a:moveTo>
                  <a:pt x="1752600" y="558800"/>
                </a:moveTo>
                <a:cubicBezTo>
                  <a:pt x="1093282" y="558800"/>
                  <a:pt x="558800" y="1093282"/>
                  <a:pt x="558800" y="1752600"/>
                </a:cubicBezTo>
                <a:cubicBezTo>
                  <a:pt x="558800" y="2411918"/>
                  <a:pt x="1093282" y="2946400"/>
                  <a:pt x="1752600" y="2946400"/>
                </a:cubicBezTo>
                <a:cubicBezTo>
                  <a:pt x="2411918" y="2946400"/>
                  <a:pt x="2946400" y="2411918"/>
                  <a:pt x="2946400" y="1752600"/>
                </a:cubicBezTo>
                <a:cubicBezTo>
                  <a:pt x="2946400" y="1093282"/>
                  <a:pt x="2411918" y="558800"/>
                  <a:pt x="1752600" y="558800"/>
                </a:cubicBezTo>
                <a:close/>
                <a:moveTo>
                  <a:pt x="877887" y="451020"/>
                </a:moveTo>
                <a:cubicBezTo>
                  <a:pt x="831513" y="451020"/>
                  <a:pt x="793920" y="488613"/>
                  <a:pt x="793920" y="534987"/>
                </a:cubicBezTo>
                <a:cubicBezTo>
                  <a:pt x="793920" y="581361"/>
                  <a:pt x="831513" y="618954"/>
                  <a:pt x="877887" y="618954"/>
                </a:cubicBezTo>
                <a:cubicBezTo>
                  <a:pt x="924261" y="618954"/>
                  <a:pt x="961854" y="581361"/>
                  <a:pt x="961854" y="534987"/>
                </a:cubicBezTo>
                <a:cubicBezTo>
                  <a:pt x="961854" y="488613"/>
                  <a:pt x="924261" y="451020"/>
                  <a:pt x="877887" y="451020"/>
                </a:cubicBezTo>
                <a:close/>
                <a:moveTo>
                  <a:pt x="1752600" y="0"/>
                </a:moveTo>
                <a:cubicBezTo>
                  <a:pt x="2720534" y="0"/>
                  <a:pt x="3505200" y="784666"/>
                  <a:pt x="3505200" y="1752600"/>
                </a:cubicBezTo>
                <a:cubicBezTo>
                  <a:pt x="3505200" y="2720534"/>
                  <a:pt x="2720534" y="3505200"/>
                  <a:pt x="1752600" y="3505200"/>
                </a:cubicBezTo>
                <a:cubicBezTo>
                  <a:pt x="784666" y="3505200"/>
                  <a:pt x="0" y="2720534"/>
                  <a:pt x="0" y="1752600"/>
                </a:cubicBezTo>
                <a:cubicBezTo>
                  <a:pt x="0" y="784666"/>
                  <a:pt x="784666" y="0"/>
                  <a:pt x="1752600" y="0"/>
                </a:cubicBezTo>
                <a:close/>
              </a:path>
            </a:pathLst>
          </a:custGeom>
          <a:solidFill>
            <a:srgbClr val="E36652"/>
          </a:solidFill>
          <a:ln>
            <a:noFill/>
          </a:ln>
          <a:effectLst>
            <a:outerShdw blurRad="127000" dist="63500" dir="2700000" algn="tl" rotWithShape="0">
              <a:prstClr val="black">
                <a:alpha val="25000"/>
              </a:prstClr>
            </a:outerShdw>
          </a:effectLst>
          <a:scene3d>
            <a:camera prst="orthographicFront"/>
            <a:lightRig rig="threePt" dir="t">
              <a:rot lat="0" lon="0" rev="0"/>
            </a:lightRig>
          </a:scene3d>
          <a:sp3d>
            <a:bevelT w="19050" h="6350" prst="angle"/>
          </a:sp3d>
        </p:spPr>
        <p:style>
          <a:lnRef idx="2">
            <a:schemeClr val="accent1">
              <a:shade val="50000"/>
            </a:schemeClr>
          </a:lnRef>
          <a:fillRef idx="1">
            <a:schemeClr val="accent1"/>
          </a:fillRef>
          <a:effectRef idx="0">
            <a:schemeClr val="accent1"/>
          </a:effectRef>
          <a:fontRef idx="minor">
            <a:schemeClr val="lt1"/>
          </a:fontRef>
        </p:style>
        <p:txBody>
          <a:bodyPr lIns="133438" tIns="66719" rIns="133438" bIns="66719" rtlCol="0" anchor="ctr"/>
          <a:lstStyle/>
          <a:p>
            <a:pPr algn="ctr"/>
            <a:endParaRPr lang="zh-CN" altLang="en-US" sz="1500" dirty="0"/>
          </a:p>
        </p:txBody>
      </p:sp>
      <p:grpSp>
        <p:nvGrpSpPr>
          <p:cNvPr id="138" name="组合 137"/>
          <p:cNvGrpSpPr/>
          <p:nvPr/>
        </p:nvGrpSpPr>
        <p:grpSpPr>
          <a:xfrm>
            <a:off x="1797272" y="2392585"/>
            <a:ext cx="2455360" cy="892563"/>
            <a:chOff x="1258030" y="3593783"/>
            <a:chExt cx="2139699" cy="892357"/>
          </a:xfrm>
        </p:grpSpPr>
        <p:sp>
          <p:nvSpPr>
            <p:cNvPr id="139" name="文本框 9"/>
            <p:cNvSpPr txBox="1"/>
            <p:nvPr/>
          </p:nvSpPr>
          <p:spPr>
            <a:xfrm>
              <a:off x="1258030" y="3593783"/>
              <a:ext cx="870789" cy="569255"/>
            </a:xfrm>
            <a:prstGeom prst="rect">
              <a:avLst/>
            </a:prstGeom>
            <a:noFill/>
          </p:spPr>
          <p:txBody>
            <a:bodyPr wrap="square" rtlCol="0">
              <a:spAutoFit/>
            </a:bodyPr>
            <a:lstStyle/>
            <a:p>
              <a:pPr algn="ctr"/>
              <a:r>
                <a:rPr lang="en-US" altLang="zh-CN" sz="3100" dirty="0">
                  <a:solidFill>
                    <a:srgbClr val="03B9CE"/>
                  </a:solidFill>
                  <a:latin typeface="Impact" panose="020B0806030902050204" pitchFamily="34" charset="0"/>
                </a:rPr>
                <a:t>01</a:t>
              </a:r>
              <a:endParaRPr lang="zh-CN" altLang="en-US" sz="3100" dirty="0">
                <a:solidFill>
                  <a:srgbClr val="03B9CE"/>
                </a:solidFill>
                <a:latin typeface="Impact" panose="020B0806030902050204" pitchFamily="34" charset="0"/>
              </a:endParaRPr>
            </a:p>
          </p:txBody>
        </p:sp>
        <p:sp>
          <p:nvSpPr>
            <p:cNvPr id="140" name="文本框 10"/>
            <p:cNvSpPr txBox="1"/>
            <p:nvPr/>
          </p:nvSpPr>
          <p:spPr>
            <a:xfrm>
              <a:off x="1799069" y="3696239"/>
              <a:ext cx="1598660" cy="330945"/>
            </a:xfrm>
            <a:prstGeom prst="rect">
              <a:avLst/>
            </a:prstGeom>
            <a:noFill/>
          </p:spPr>
          <p:txBody>
            <a:bodyPr wrap="square" rtlCol="0">
              <a:spAutoFit/>
            </a:bodyPr>
            <a:lstStyle/>
            <a:p>
              <a:r>
                <a:rPr lang="zh-CN" altLang="en-US" sz="1500" dirty="0">
                  <a:solidFill>
                    <a:srgbClr val="03B9CE"/>
                  </a:solidFill>
                  <a:latin typeface="时尚中黑简体" panose="01010104010101010101" pitchFamily="2" charset="-122"/>
                  <a:ea typeface="时尚中黑简体" panose="01010104010101010101" pitchFamily="2" charset="-122"/>
                </a:rPr>
                <a:t>在此添加标题</a:t>
              </a:r>
              <a:endParaRPr lang="zh-CN" altLang="en-US" sz="1500" dirty="0">
                <a:solidFill>
                  <a:srgbClr val="03B9CE"/>
                </a:solidFill>
                <a:latin typeface="时尚中黑简体" panose="01010104010101010101" pitchFamily="2" charset="-122"/>
                <a:ea typeface="时尚中黑简体" panose="01010104010101010101" pitchFamily="2" charset="-122"/>
              </a:endParaRPr>
            </a:p>
          </p:txBody>
        </p:sp>
        <p:sp>
          <p:nvSpPr>
            <p:cNvPr id="141" name="文本框 11"/>
            <p:cNvSpPr txBox="1"/>
            <p:nvPr/>
          </p:nvSpPr>
          <p:spPr>
            <a:xfrm>
              <a:off x="1438395" y="3993811"/>
              <a:ext cx="1915200" cy="492329"/>
            </a:xfrm>
            <a:prstGeom prst="rect">
              <a:avLst/>
            </a:prstGeom>
            <a:noFill/>
          </p:spPr>
          <p:txBody>
            <a:bodyPr wrap="square" rtlCol="0">
              <a:spAutoFit/>
            </a:bodyPr>
            <a:lstStyle/>
            <a:p>
              <a:pPr algn="just"/>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点击添加文字说明或复制文本黏贴自此内容要言简意赅</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142" name="组合 141"/>
          <p:cNvGrpSpPr/>
          <p:nvPr/>
        </p:nvGrpSpPr>
        <p:grpSpPr>
          <a:xfrm>
            <a:off x="8203818" y="2392585"/>
            <a:ext cx="2455360" cy="892563"/>
            <a:chOff x="1258030" y="3593783"/>
            <a:chExt cx="2139699" cy="892357"/>
          </a:xfrm>
        </p:grpSpPr>
        <p:sp>
          <p:nvSpPr>
            <p:cNvPr id="143" name="文本框 13"/>
            <p:cNvSpPr txBox="1"/>
            <p:nvPr/>
          </p:nvSpPr>
          <p:spPr>
            <a:xfrm>
              <a:off x="1258030" y="3593783"/>
              <a:ext cx="870789" cy="569255"/>
            </a:xfrm>
            <a:prstGeom prst="rect">
              <a:avLst/>
            </a:prstGeom>
            <a:noFill/>
          </p:spPr>
          <p:txBody>
            <a:bodyPr wrap="square" rtlCol="0">
              <a:spAutoFit/>
            </a:bodyPr>
            <a:lstStyle/>
            <a:p>
              <a:pPr algn="ctr"/>
              <a:r>
                <a:rPr lang="en-US" altLang="zh-CN" sz="3100" dirty="0">
                  <a:solidFill>
                    <a:srgbClr val="88AF20"/>
                  </a:solidFill>
                  <a:latin typeface="Impact" panose="020B0806030902050204" pitchFamily="34" charset="0"/>
                </a:rPr>
                <a:t>02</a:t>
              </a:r>
              <a:endParaRPr lang="zh-CN" altLang="en-US" sz="3100" dirty="0">
                <a:solidFill>
                  <a:srgbClr val="88AF20"/>
                </a:solidFill>
                <a:latin typeface="Impact" panose="020B0806030902050204" pitchFamily="34" charset="0"/>
              </a:endParaRPr>
            </a:p>
          </p:txBody>
        </p:sp>
        <p:sp>
          <p:nvSpPr>
            <p:cNvPr id="144" name="文本框 14"/>
            <p:cNvSpPr txBox="1"/>
            <p:nvPr/>
          </p:nvSpPr>
          <p:spPr>
            <a:xfrm>
              <a:off x="1799069" y="3696239"/>
              <a:ext cx="1598660" cy="330945"/>
            </a:xfrm>
            <a:prstGeom prst="rect">
              <a:avLst/>
            </a:prstGeom>
            <a:noFill/>
          </p:spPr>
          <p:txBody>
            <a:bodyPr wrap="square" rtlCol="0">
              <a:spAutoFit/>
            </a:bodyPr>
            <a:lstStyle/>
            <a:p>
              <a:r>
                <a:rPr lang="zh-CN" altLang="en-US" sz="1500" dirty="0">
                  <a:solidFill>
                    <a:srgbClr val="88AF20"/>
                  </a:solidFill>
                  <a:latin typeface="时尚中黑简体" panose="01010104010101010101" pitchFamily="2" charset="-122"/>
                  <a:ea typeface="时尚中黑简体" panose="01010104010101010101" pitchFamily="2" charset="-122"/>
                </a:rPr>
                <a:t>在此添加标题</a:t>
              </a:r>
              <a:endParaRPr lang="zh-CN" altLang="en-US" sz="1500" dirty="0">
                <a:solidFill>
                  <a:srgbClr val="88AF20"/>
                </a:solidFill>
                <a:latin typeface="时尚中黑简体" panose="01010104010101010101" pitchFamily="2" charset="-122"/>
                <a:ea typeface="时尚中黑简体" panose="01010104010101010101" pitchFamily="2" charset="-122"/>
              </a:endParaRPr>
            </a:p>
          </p:txBody>
        </p:sp>
        <p:sp>
          <p:nvSpPr>
            <p:cNvPr id="145" name="文本框 15"/>
            <p:cNvSpPr txBox="1"/>
            <p:nvPr/>
          </p:nvSpPr>
          <p:spPr>
            <a:xfrm>
              <a:off x="1438395" y="3993811"/>
              <a:ext cx="1915200" cy="492329"/>
            </a:xfrm>
            <a:prstGeom prst="rect">
              <a:avLst/>
            </a:prstGeom>
            <a:noFill/>
          </p:spPr>
          <p:txBody>
            <a:bodyPr wrap="square" rtlCol="0">
              <a:spAutoFit/>
            </a:bodyPr>
            <a:lstStyle/>
            <a:p>
              <a:pPr algn="just"/>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点击添加文字说明或复制文本黏贴自此内容要言简意赅</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146" name="组合 145"/>
          <p:cNvGrpSpPr/>
          <p:nvPr/>
        </p:nvGrpSpPr>
        <p:grpSpPr>
          <a:xfrm>
            <a:off x="1797272" y="4170996"/>
            <a:ext cx="2455360" cy="892563"/>
            <a:chOff x="1258030" y="3593783"/>
            <a:chExt cx="2139699" cy="892357"/>
          </a:xfrm>
        </p:grpSpPr>
        <p:sp>
          <p:nvSpPr>
            <p:cNvPr id="147" name="文本框 17"/>
            <p:cNvSpPr txBox="1"/>
            <p:nvPr/>
          </p:nvSpPr>
          <p:spPr>
            <a:xfrm>
              <a:off x="1258030" y="3593783"/>
              <a:ext cx="870789" cy="569255"/>
            </a:xfrm>
            <a:prstGeom prst="rect">
              <a:avLst/>
            </a:prstGeom>
            <a:noFill/>
          </p:spPr>
          <p:txBody>
            <a:bodyPr wrap="square" rtlCol="0">
              <a:spAutoFit/>
            </a:bodyPr>
            <a:lstStyle/>
            <a:p>
              <a:pPr algn="ctr"/>
              <a:r>
                <a:rPr lang="en-US" altLang="zh-CN" sz="3100" dirty="0">
                  <a:solidFill>
                    <a:srgbClr val="F0A901"/>
                  </a:solidFill>
                  <a:latin typeface="Impact" panose="020B0806030902050204" pitchFamily="34" charset="0"/>
                </a:rPr>
                <a:t>04</a:t>
              </a:r>
              <a:endParaRPr lang="zh-CN" altLang="en-US" sz="3100" dirty="0">
                <a:solidFill>
                  <a:srgbClr val="F0A901"/>
                </a:solidFill>
                <a:latin typeface="Impact" panose="020B0806030902050204" pitchFamily="34" charset="0"/>
              </a:endParaRPr>
            </a:p>
          </p:txBody>
        </p:sp>
        <p:sp>
          <p:nvSpPr>
            <p:cNvPr id="148" name="文本框 18"/>
            <p:cNvSpPr txBox="1"/>
            <p:nvPr/>
          </p:nvSpPr>
          <p:spPr>
            <a:xfrm>
              <a:off x="1799069" y="3696239"/>
              <a:ext cx="1598660" cy="330945"/>
            </a:xfrm>
            <a:prstGeom prst="rect">
              <a:avLst/>
            </a:prstGeom>
            <a:noFill/>
          </p:spPr>
          <p:txBody>
            <a:bodyPr wrap="square" rtlCol="0">
              <a:spAutoFit/>
            </a:bodyPr>
            <a:lstStyle/>
            <a:p>
              <a:r>
                <a:rPr lang="zh-CN" altLang="en-US" sz="1500" dirty="0">
                  <a:solidFill>
                    <a:srgbClr val="F0A901"/>
                  </a:solidFill>
                  <a:latin typeface="时尚中黑简体" panose="01010104010101010101" pitchFamily="2" charset="-122"/>
                  <a:ea typeface="时尚中黑简体" panose="01010104010101010101" pitchFamily="2" charset="-122"/>
                </a:rPr>
                <a:t>在此添加标题</a:t>
              </a:r>
              <a:endParaRPr lang="zh-CN" altLang="en-US" sz="1500" dirty="0">
                <a:solidFill>
                  <a:srgbClr val="F0A901"/>
                </a:solidFill>
                <a:latin typeface="时尚中黑简体" panose="01010104010101010101" pitchFamily="2" charset="-122"/>
                <a:ea typeface="时尚中黑简体" panose="01010104010101010101" pitchFamily="2" charset="-122"/>
              </a:endParaRPr>
            </a:p>
          </p:txBody>
        </p:sp>
        <p:sp>
          <p:nvSpPr>
            <p:cNvPr id="149" name="文本框 19"/>
            <p:cNvSpPr txBox="1"/>
            <p:nvPr/>
          </p:nvSpPr>
          <p:spPr>
            <a:xfrm>
              <a:off x="1438395" y="3993811"/>
              <a:ext cx="1915200" cy="492329"/>
            </a:xfrm>
            <a:prstGeom prst="rect">
              <a:avLst/>
            </a:prstGeom>
            <a:noFill/>
          </p:spPr>
          <p:txBody>
            <a:bodyPr wrap="square" rtlCol="0">
              <a:spAutoFit/>
            </a:bodyPr>
            <a:lstStyle/>
            <a:p>
              <a:pPr algn="just"/>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点击添加文字说明或复制文本黏贴自此内容要言简意赅</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150" name="组合 149"/>
          <p:cNvGrpSpPr/>
          <p:nvPr/>
        </p:nvGrpSpPr>
        <p:grpSpPr>
          <a:xfrm>
            <a:off x="8203818" y="4170996"/>
            <a:ext cx="2455360" cy="892563"/>
            <a:chOff x="1258030" y="3593783"/>
            <a:chExt cx="2139699" cy="892357"/>
          </a:xfrm>
        </p:grpSpPr>
        <p:sp>
          <p:nvSpPr>
            <p:cNvPr id="151" name="文本框 21"/>
            <p:cNvSpPr txBox="1"/>
            <p:nvPr/>
          </p:nvSpPr>
          <p:spPr>
            <a:xfrm>
              <a:off x="1258030" y="3593783"/>
              <a:ext cx="870789" cy="569255"/>
            </a:xfrm>
            <a:prstGeom prst="rect">
              <a:avLst/>
            </a:prstGeom>
            <a:noFill/>
          </p:spPr>
          <p:txBody>
            <a:bodyPr wrap="square" rtlCol="0">
              <a:spAutoFit/>
            </a:bodyPr>
            <a:lstStyle/>
            <a:p>
              <a:pPr algn="ctr"/>
              <a:r>
                <a:rPr lang="en-US" altLang="zh-CN" sz="3100" dirty="0">
                  <a:solidFill>
                    <a:srgbClr val="E36652"/>
                  </a:solidFill>
                  <a:latin typeface="Impact" panose="020B0806030902050204" pitchFamily="34" charset="0"/>
                </a:rPr>
                <a:t>03</a:t>
              </a:r>
              <a:endParaRPr lang="zh-CN" altLang="en-US" sz="3100" dirty="0">
                <a:solidFill>
                  <a:srgbClr val="E36652"/>
                </a:solidFill>
                <a:latin typeface="Impact" panose="020B0806030902050204" pitchFamily="34" charset="0"/>
              </a:endParaRPr>
            </a:p>
          </p:txBody>
        </p:sp>
        <p:sp>
          <p:nvSpPr>
            <p:cNvPr id="152" name="文本框 22"/>
            <p:cNvSpPr txBox="1"/>
            <p:nvPr/>
          </p:nvSpPr>
          <p:spPr>
            <a:xfrm>
              <a:off x="1799069" y="3696239"/>
              <a:ext cx="1598660" cy="330945"/>
            </a:xfrm>
            <a:prstGeom prst="rect">
              <a:avLst/>
            </a:prstGeom>
            <a:noFill/>
          </p:spPr>
          <p:txBody>
            <a:bodyPr wrap="square" rtlCol="0">
              <a:spAutoFit/>
            </a:bodyPr>
            <a:lstStyle/>
            <a:p>
              <a:r>
                <a:rPr lang="zh-CN" altLang="en-US" sz="1500" dirty="0">
                  <a:solidFill>
                    <a:srgbClr val="E36652"/>
                  </a:solidFill>
                  <a:latin typeface="时尚中黑简体" panose="01010104010101010101" pitchFamily="2" charset="-122"/>
                  <a:ea typeface="时尚中黑简体" panose="01010104010101010101" pitchFamily="2" charset="-122"/>
                </a:rPr>
                <a:t>在此添加标题</a:t>
              </a:r>
              <a:endParaRPr lang="zh-CN" altLang="en-US" sz="1500" dirty="0">
                <a:solidFill>
                  <a:srgbClr val="E36652"/>
                </a:solidFill>
                <a:latin typeface="时尚中黑简体" panose="01010104010101010101" pitchFamily="2" charset="-122"/>
                <a:ea typeface="时尚中黑简体" panose="01010104010101010101" pitchFamily="2" charset="-122"/>
              </a:endParaRPr>
            </a:p>
          </p:txBody>
        </p:sp>
        <p:sp>
          <p:nvSpPr>
            <p:cNvPr id="153" name="文本框 23"/>
            <p:cNvSpPr txBox="1"/>
            <p:nvPr/>
          </p:nvSpPr>
          <p:spPr>
            <a:xfrm>
              <a:off x="1438395" y="3993811"/>
              <a:ext cx="1915200" cy="492329"/>
            </a:xfrm>
            <a:prstGeom prst="rect">
              <a:avLst/>
            </a:prstGeom>
            <a:noFill/>
          </p:spPr>
          <p:txBody>
            <a:bodyPr wrap="square" rtlCol="0">
              <a:spAutoFit/>
            </a:bodyPr>
            <a:lstStyle/>
            <a:p>
              <a:pPr algn="just"/>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点击添加文字说明或复制文本黏贴自此内容要言简意赅</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154" name="组合 153"/>
          <p:cNvGrpSpPr/>
          <p:nvPr/>
        </p:nvGrpSpPr>
        <p:grpSpPr>
          <a:xfrm>
            <a:off x="4960472" y="4442200"/>
            <a:ext cx="451764" cy="479976"/>
            <a:chOff x="3683997" y="856343"/>
            <a:chExt cx="576394" cy="702571"/>
          </a:xfrm>
          <a:solidFill>
            <a:srgbClr val="F0A901"/>
          </a:solidFill>
        </p:grpSpPr>
        <p:sp>
          <p:nvSpPr>
            <p:cNvPr id="155" name="Freeform 34"/>
            <p:cNvSpPr>
              <a:spLocks noEditPoints="1"/>
            </p:cNvSpPr>
            <p:nvPr/>
          </p:nvSpPr>
          <p:spPr bwMode="auto">
            <a:xfrm>
              <a:off x="3683997" y="856343"/>
              <a:ext cx="576394" cy="702571"/>
            </a:xfrm>
            <a:custGeom>
              <a:avLst/>
              <a:gdLst>
                <a:gd name="T0" fmla="*/ 16 w 667"/>
                <a:gd name="T1" fmla="*/ 176 h 813"/>
                <a:gd name="T2" fmla="*/ 175 w 667"/>
                <a:gd name="T3" fmla="*/ 16 h 813"/>
                <a:gd name="T4" fmla="*/ 214 w 667"/>
                <a:gd name="T5" fmla="*/ 0 h 813"/>
                <a:gd name="T6" fmla="*/ 613 w 667"/>
                <a:gd name="T7" fmla="*/ 0 h 813"/>
                <a:gd name="T8" fmla="*/ 667 w 667"/>
                <a:gd name="T9" fmla="*/ 54 h 813"/>
                <a:gd name="T10" fmla="*/ 667 w 667"/>
                <a:gd name="T11" fmla="*/ 759 h 813"/>
                <a:gd name="T12" fmla="*/ 613 w 667"/>
                <a:gd name="T13" fmla="*/ 813 h 813"/>
                <a:gd name="T14" fmla="*/ 54 w 667"/>
                <a:gd name="T15" fmla="*/ 813 h 813"/>
                <a:gd name="T16" fmla="*/ 0 w 667"/>
                <a:gd name="T17" fmla="*/ 759 h 813"/>
                <a:gd name="T18" fmla="*/ 0 w 667"/>
                <a:gd name="T19" fmla="*/ 214 h 813"/>
                <a:gd name="T20" fmla="*/ 16 w 667"/>
                <a:gd name="T21" fmla="*/ 176 h 813"/>
                <a:gd name="T22" fmla="*/ 194 w 667"/>
                <a:gd name="T23" fmla="*/ 229 h 813"/>
                <a:gd name="T24" fmla="*/ 57 w 667"/>
                <a:gd name="T25" fmla="*/ 229 h 813"/>
                <a:gd name="T26" fmla="*/ 57 w 667"/>
                <a:gd name="T27" fmla="*/ 756 h 813"/>
                <a:gd name="T28" fmla="*/ 610 w 667"/>
                <a:gd name="T29" fmla="*/ 756 h 813"/>
                <a:gd name="T30" fmla="*/ 610 w 667"/>
                <a:gd name="T31" fmla="*/ 57 h 813"/>
                <a:gd name="T32" fmla="*/ 238 w 667"/>
                <a:gd name="T33" fmla="*/ 57 h 813"/>
                <a:gd name="T34" fmla="*/ 238 w 667"/>
                <a:gd name="T35" fmla="*/ 185 h 813"/>
                <a:gd name="T36" fmla="*/ 194 w 667"/>
                <a:gd name="T37" fmla="*/ 229 h 813"/>
                <a:gd name="T38" fmla="*/ 82 w 667"/>
                <a:gd name="T39" fmla="*/ 191 h 813"/>
                <a:gd name="T40" fmla="*/ 194 w 667"/>
                <a:gd name="T41" fmla="*/ 191 h 813"/>
                <a:gd name="T42" fmla="*/ 200 w 667"/>
                <a:gd name="T43" fmla="*/ 185 h 813"/>
                <a:gd name="T44" fmla="*/ 200 w 667"/>
                <a:gd name="T45" fmla="*/ 72 h 813"/>
                <a:gd name="T46" fmla="*/ 82 w 667"/>
                <a:gd name="T47" fmla="*/ 191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67" h="813">
                  <a:moveTo>
                    <a:pt x="16" y="176"/>
                  </a:moveTo>
                  <a:cubicBezTo>
                    <a:pt x="175" y="16"/>
                    <a:pt x="175" y="16"/>
                    <a:pt x="175" y="16"/>
                  </a:cubicBezTo>
                  <a:cubicBezTo>
                    <a:pt x="186" y="6"/>
                    <a:pt x="199" y="0"/>
                    <a:pt x="214" y="0"/>
                  </a:cubicBezTo>
                  <a:cubicBezTo>
                    <a:pt x="613" y="0"/>
                    <a:pt x="613" y="0"/>
                    <a:pt x="613" y="0"/>
                  </a:cubicBezTo>
                  <a:cubicBezTo>
                    <a:pt x="643" y="0"/>
                    <a:pt x="667" y="24"/>
                    <a:pt x="667" y="54"/>
                  </a:cubicBezTo>
                  <a:cubicBezTo>
                    <a:pt x="667" y="759"/>
                    <a:pt x="667" y="759"/>
                    <a:pt x="667" y="759"/>
                  </a:cubicBezTo>
                  <a:cubicBezTo>
                    <a:pt x="667" y="789"/>
                    <a:pt x="643" y="813"/>
                    <a:pt x="613" y="813"/>
                  </a:cubicBezTo>
                  <a:cubicBezTo>
                    <a:pt x="54" y="813"/>
                    <a:pt x="54" y="813"/>
                    <a:pt x="54" y="813"/>
                  </a:cubicBezTo>
                  <a:cubicBezTo>
                    <a:pt x="24" y="813"/>
                    <a:pt x="0" y="789"/>
                    <a:pt x="0" y="759"/>
                  </a:cubicBezTo>
                  <a:cubicBezTo>
                    <a:pt x="0" y="214"/>
                    <a:pt x="0" y="214"/>
                    <a:pt x="0" y="214"/>
                  </a:cubicBezTo>
                  <a:cubicBezTo>
                    <a:pt x="0" y="200"/>
                    <a:pt x="5" y="186"/>
                    <a:pt x="16" y="176"/>
                  </a:cubicBezTo>
                  <a:close/>
                  <a:moveTo>
                    <a:pt x="194" y="229"/>
                  </a:moveTo>
                  <a:cubicBezTo>
                    <a:pt x="57" y="229"/>
                    <a:pt x="57" y="229"/>
                    <a:pt x="57" y="229"/>
                  </a:cubicBezTo>
                  <a:cubicBezTo>
                    <a:pt x="57" y="756"/>
                    <a:pt x="57" y="756"/>
                    <a:pt x="57" y="756"/>
                  </a:cubicBezTo>
                  <a:cubicBezTo>
                    <a:pt x="610" y="756"/>
                    <a:pt x="610" y="756"/>
                    <a:pt x="610" y="756"/>
                  </a:cubicBezTo>
                  <a:cubicBezTo>
                    <a:pt x="610" y="57"/>
                    <a:pt x="610" y="57"/>
                    <a:pt x="610" y="57"/>
                  </a:cubicBezTo>
                  <a:cubicBezTo>
                    <a:pt x="238" y="57"/>
                    <a:pt x="238" y="57"/>
                    <a:pt x="238" y="57"/>
                  </a:cubicBezTo>
                  <a:cubicBezTo>
                    <a:pt x="238" y="185"/>
                    <a:pt x="238" y="185"/>
                    <a:pt x="238" y="185"/>
                  </a:cubicBezTo>
                  <a:cubicBezTo>
                    <a:pt x="238" y="210"/>
                    <a:pt x="218" y="229"/>
                    <a:pt x="194" y="229"/>
                  </a:cubicBezTo>
                  <a:close/>
                  <a:moveTo>
                    <a:pt x="82" y="191"/>
                  </a:moveTo>
                  <a:cubicBezTo>
                    <a:pt x="194" y="191"/>
                    <a:pt x="194" y="191"/>
                    <a:pt x="194" y="191"/>
                  </a:cubicBezTo>
                  <a:cubicBezTo>
                    <a:pt x="197" y="191"/>
                    <a:pt x="200" y="188"/>
                    <a:pt x="200" y="185"/>
                  </a:cubicBezTo>
                  <a:cubicBezTo>
                    <a:pt x="200" y="72"/>
                    <a:pt x="200" y="72"/>
                    <a:pt x="200" y="72"/>
                  </a:cubicBezTo>
                  <a:cubicBezTo>
                    <a:pt x="82" y="191"/>
                    <a:pt x="82" y="191"/>
                    <a:pt x="82" y="1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500"/>
            </a:p>
          </p:txBody>
        </p:sp>
        <p:sp>
          <p:nvSpPr>
            <p:cNvPr id="156" name="Freeform 35"/>
            <p:cNvSpPr>
              <a:spLocks noEditPoints="1"/>
            </p:cNvSpPr>
            <p:nvPr/>
          </p:nvSpPr>
          <p:spPr bwMode="auto">
            <a:xfrm>
              <a:off x="3765921" y="1015436"/>
              <a:ext cx="412546" cy="433758"/>
            </a:xfrm>
            <a:custGeom>
              <a:avLst/>
              <a:gdLst>
                <a:gd name="T0" fmla="*/ 170 w 477"/>
                <a:gd name="T1" fmla="*/ 429 h 502"/>
                <a:gd name="T2" fmla="*/ 86 w 477"/>
                <a:gd name="T3" fmla="*/ 502 h 502"/>
                <a:gd name="T4" fmla="*/ 0 w 477"/>
                <a:gd name="T5" fmla="*/ 416 h 502"/>
                <a:gd name="T6" fmla="*/ 72 w 477"/>
                <a:gd name="T7" fmla="*/ 330 h 502"/>
                <a:gd name="T8" fmla="*/ 63 w 477"/>
                <a:gd name="T9" fmla="*/ 258 h 502"/>
                <a:gd name="T10" fmla="*/ 144 w 477"/>
                <a:gd name="T11" fmla="*/ 143 h 502"/>
                <a:gd name="T12" fmla="*/ 254 w 477"/>
                <a:gd name="T13" fmla="*/ 20 h 502"/>
                <a:gd name="T14" fmla="*/ 458 w 477"/>
                <a:gd name="T15" fmla="*/ 0 h 502"/>
                <a:gd name="T16" fmla="*/ 477 w 477"/>
                <a:gd name="T17" fmla="*/ 153 h 502"/>
                <a:gd name="T18" fmla="*/ 398 w 477"/>
                <a:gd name="T19" fmla="*/ 172 h 502"/>
                <a:gd name="T20" fmla="*/ 438 w 477"/>
                <a:gd name="T21" fmla="*/ 223 h 502"/>
                <a:gd name="T22" fmla="*/ 404 w 477"/>
                <a:gd name="T23" fmla="*/ 245 h 502"/>
                <a:gd name="T24" fmla="*/ 452 w 477"/>
                <a:gd name="T25" fmla="*/ 355 h 502"/>
                <a:gd name="T26" fmla="*/ 452 w 477"/>
                <a:gd name="T27" fmla="*/ 477 h 502"/>
                <a:gd name="T28" fmla="*/ 330 w 477"/>
                <a:gd name="T29" fmla="*/ 477 h 502"/>
                <a:gd name="T30" fmla="*/ 256 w 477"/>
                <a:gd name="T31" fmla="*/ 464 h 502"/>
                <a:gd name="T32" fmla="*/ 235 w 477"/>
                <a:gd name="T33" fmla="*/ 429 h 502"/>
                <a:gd name="T34" fmla="*/ 162 w 477"/>
                <a:gd name="T35" fmla="*/ 160 h 502"/>
                <a:gd name="T36" fmla="*/ 135 w 477"/>
                <a:gd name="T37" fmla="*/ 275 h 502"/>
                <a:gd name="T38" fmla="*/ 101 w 477"/>
                <a:gd name="T39" fmla="*/ 331 h 502"/>
                <a:gd name="T40" fmla="*/ 171 w 477"/>
                <a:gd name="T41" fmla="*/ 404 h 502"/>
                <a:gd name="T42" fmla="*/ 235 w 477"/>
                <a:gd name="T43" fmla="*/ 378 h 502"/>
                <a:gd name="T44" fmla="*/ 306 w 477"/>
                <a:gd name="T45" fmla="*/ 408 h 502"/>
                <a:gd name="T46" fmla="*/ 378 w 477"/>
                <a:gd name="T47" fmla="*/ 330 h 502"/>
                <a:gd name="T48" fmla="*/ 353 w 477"/>
                <a:gd name="T49" fmla="*/ 245 h 502"/>
                <a:gd name="T50" fmla="*/ 382 w 477"/>
                <a:gd name="T51" fmla="*/ 174 h 502"/>
                <a:gd name="T52" fmla="*/ 273 w 477"/>
                <a:gd name="T53" fmla="*/ 172 h 502"/>
                <a:gd name="T54" fmla="*/ 254 w 477"/>
                <a:gd name="T55" fmla="*/ 101 h 502"/>
                <a:gd name="T56" fmla="*/ 292 w 477"/>
                <a:gd name="T57" fmla="*/ 38 h 502"/>
                <a:gd name="T58" fmla="*/ 439 w 477"/>
                <a:gd name="T59" fmla="*/ 134 h 502"/>
                <a:gd name="T60" fmla="*/ 425 w 477"/>
                <a:gd name="T61" fmla="*/ 382 h 502"/>
                <a:gd name="T62" fmla="*/ 357 w 477"/>
                <a:gd name="T63" fmla="*/ 382 h 502"/>
                <a:gd name="T64" fmla="*/ 357 w 477"/>
                <a:gd name="T65" fmla="*/ 450 h 502"/>
                <a:gd name="T66" fmla="*/ 425 w 477"/>
                <a:gd name="T67" fmla="*/ 450 h 502"/>
                <a:gd name="T68" fmla="*/ 425 w 477"/>
                <a:gd name="T69" fmla="*/ 382 h 502"/>
                <a:gd name="T70" fmla="*/ 86 w 477"/>
                <a:gd name="T71" fmla="*/ 367 h 502"/>
                <a:gd name="T72" fmla="*/ 38 w 477"/>
                <a:gd name="T73" fmla="*/ 416 h 502"/>
                <a:gd name="T74" fmla="*/ 86 w 477"/>
                <a:gd name="T75" fmla="*/ 464 h 502"/>
                <a:gd name="T76" fmla="*/ 134 w 477"/>
                <a:gd name="T77" fmla="*/ 41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7" h="502">
                  <a:moveTo>
                    <a:pt x="235" y="429"/>
                  </a:moveTo>
                  <a:cubicBezTo>
                    <a:pt x="170" y="429"/>
                    <a:pt x="170" y="429"/>
                    <a:pt x="170" y="429"/>
                  </a:cubicBezTo>
                  <a:cubicBezTo>
                    <a:pt x="168" y="448"/>
                    <a:pt x="159" y="464"/>
                    <a:pt x="146" y="477"/>
                  </a:cubicBezTo>
                  <a:cubicBezTo>
                    <a:pt x="131" y="493"/>
                    <a:pt x="109" y="502"/>
                    <a:pt x="86" y="502"/>
                  </a:cubicBezTo>
                  <a:cubicBezTo>
                    <a:pt x="62" y="502"/>
                    <a:pt x="41" y="493"/>
                    <a:pt x="25" y="477"/>
                  </a:cubicBezTo>
                  <a:cubicBezTo>
                    <a:pt x="10" y="461"/>
                    <a:pt x="0" y="440"/>
                    <a:pt x="0" y="416"/>
                  </a:cubicBezTo>
                  <a:cubicBezTo>
                    <a:pt x="0" y="392"/>
                    <a:pt x="10" y="370"/>
                    <a:pt x="25" y="355"/>
                  </a:cubicBezTo>
                  <a:cubicBezTo>
                    <a:pt x="38" y="342"/>
                    <a:pt x="54" y="333"/>
                    <a:pt x="72" y="330"/>
                  </a:cubicBezTo>
                  <a:cubicBezTo>
                    <a:pt x="48" y="277"/>
                    <a:pt x="48" y="277"/>
                    <a:pt x="48" y="277"/>
                  </a:cubicBezTo>
                  <a:cubicBezTo>
                    <a:pt x="43" y="269"/>
                    <a:pt x="48" y="255"/>
                    <a:pt x="63" y="258"/>
                  </a:cubicBezTo>
                  <a:cubicBezTo>
                    <a:pt x="84" y="263"/>
                    <a:pt x="84" y="263"/>
                    <a:pt x="84" y="263"/>
                  </a:cubicBezTo>
                  <a:cubicBezTo>
                    <a:pt x="94" y="216"/>
                    <a:pt x="115" y="175"/>
                    <a:pt x="144" y="143"/>
                  </a:cubicBezTo>
                  <a:cubicBezTo>
                    <a:pt x="174" y="108"/>
                    <a:pt x="212" y="84"/>
                    <a:pt x="254" y="75"/>
                  </a:cubicBezTo>
                  <a:cubicBezTo>
                    <a:pt x="254" y="20"/>
                    <a:pt x="254" y="20"/>
                    <a:pt x="254" y="20"/>
                  </a:cubicBezTo>
                  <a:cubicBezTo>
                    <a:pt x="254" y="9"/>
                    <a:pt x="264" y="0"/>
                    <a:pt x="275" y="0"/>
                  </a:cubicBezTo>
                  <a:cubicBezTo>
                    <a:pt x="458" y="0"/>
                    <a:pt x="458" y="0"/>
                    <a:pt x="458" y="0"/>
                  </a:cubicBezTo>
                  <a:cubicBezTo>
                    <a:pt x="468" y="0"/>
                    <a:pt x="477" y="9"/>
                    <a:pt x="477" y="19"/>
                  </a:cubicBezTo>
                  <a:cubicBezTo>
                    <a:pt x="477" y="153"/>
                    <a:pt x="477" y="153"/>
                    <a:pt x="477" y="153"/>
                  </a:cubicBezTo>
                  <a:cubicBezTo>
                    <a:pt x="477" y="163"/>
                    <a:pt x="468" y="172"/>
                    <a:pt x="458" y="172"/>
                  </a:cubicBezTo>
                  <a:cubicBezTo>
                    <a:pt x="398" y="172"/>
                    <a:pt x="398" y="172"/>
                    <a:pt x="398" y="172"/>
                  </a:cubicBezTo>
                  <a:cubicBezTo>
                    <a:pt x="398" y="172"/>
                    <a:pt x="399" y="173"/>
                    <a:pt x="399" y="174"/>
                  </a:cubicBezTo>
                  <a:cubicBezTo>
                    <a:pt x="438" y="223"/>
                    <a:pt x="438" y="223"/>
                    <a:pt x="438" y="223"/>
                  </a:cubicBezTo>
                  <a:cubicBezTo>
                    <a:pt x="444" y="229"/>
                    <a:pt x="443" y="245"/>
                    <a:pt x="428" y="245"/>
                  </a:cubicBezTo>
                  <a:cubicBezTo>
                    <a:pt x="404" y="245"/>
                    <a:pt x="404" y="245"/>
                    <a:pt x="404" y="245"/>
                  </a:cubicBezTo>
                  <a:cubicBezTo>
                    <a:pt x="404" y="330"/>
                    <a:pt x="404" y="330"/>
                    <a:pt x="404" y="330"/>
                  </a:cubicBezTo>
                  <a:cubicBezTo>
                    <a:pt x="422" y="333"/>
                    <a:pt x="439" y="342"/>
                    <a:pt x="452" y="355"/>
                  </a:cubicBezTo>
                  <a:cubicBezTo>
                    <a:pt x="467" y="370"/>
                    <a:pt x="477" y="392"/>
                    <a:pt x="477" y="416"/>
                  </a:cubicBezTo>
                  <a:cubicBezTo>
                    <a:pt x="477" y="440"/>
                    <a:pt x="467" y="461"/>
                    <a:pt x="452" y="477"/>
                  </a:cubicBezTo>
                  <a:cubicBezTo>
                    <a:pt x="436" y="493"/>
                    <a:pt x="415" y="502"/>
                    <a:pt x="391" y="502"/>
                  </a:cubicBezTo>
                  <a:cubicBezTo>
                    <a:pt x="367" y="502"/>
                    <a:pt x="346" y="493"/>
                    <a:pt x="330" y="477"/>
                  </a:cubicBezTo>
                  <a:cubicBezTo>
                    <a:pt x="317" y="463"/>
                    <a:pt x="308" y="445"/>
                    <a:pt x="306" y="425"/>
                  </a:cubicBezTo>
                  <a:cubicBezTo>
                    <a:pt x="256" y="464"/>
                    <a:pt x="256" y="464"/>
                    <a:pt x="256" y="464"/>
                  </a:cubicBezTo>
                  <a:cubicBezTo>
                    <a:pt x="249" y="470"/>
                    <a:pt x="235" y="469"/>
                    <a:pt x="235" y="453"/>
                  </a:cubicBezTo>
                  <a:cubicBezTo>
                    <a:pt x="235" y="429"/>
                    <a:pt x="235" y="429"/>
                    <a:pt x="235" y="429"/>
                  </a:cubicBezTo>
                  <a:close/>
                  <a:moveTo>
                    <a:pt x="254" y="101"/>
                  </a:moveTo>
                  <a:cubicBezTo>
                    <a:pt x="219" y="110"/>
                    <a:pt x="188" y="131"/>
                    <a:pt x="162" y="160"/>
                  </a:cubicBezTo>
                  <a:cubicBezTo>
                    <a:pt x="137" y="189"/>
                    <a:pt x="118" y="226"/>
                    <a:pt x="109" y="269"/>
                  </a:cubicBezTo>
                  <a:cubicBezTo>
                    <a:pt x="135" y="275"/>
                    <a:pt x="135" y="275"/>
                    <a:pt x="135" y="275"/>
                  </a:cubicBezTo>
                  <a:cubicBezTo>
                    <a:pt x="148" y="278"/>
                    <a:pt x="147" y="292"/>
                    <a:pt x="140" y="298"/>
                  </a:cubicBezTo>
                  <a:cubicBezTo>
                    <a:pt x="101" y="331"/>
                    <a:pt x="101" y="331"/>
                    <a:pt x="101" y="331"/>
                  </a:cubicBezTo>
                  <a:cubicBezTo>
                    <a:pt x="118" y="334"/>
                    <a:pt x="134" y="342"/>
                    <a:pt x="146" y="355"/>
                  </a:cubicBezTo>
                  <a:cubicBezTo>
                    <a:pt x="159" y="368"/>
                    <a:pt x="168" y="385"/>
                    <a:pt x="171" y="404"/>
                  </a:cubicBezTo>
                  <a:cubicBezTo>
                    <a:pt x="235" y="404"/>
                    <a:pt x="235" y="404"/>
                    <a:pt x="235" y="404"/>
                  </a:cubicBezTo>
                  <a:cubicBezTo>
                    <a:pt x="235" y="378"/>
                    <a:pt x="235" y="378"/>
                    <a:pt x="235" y="378"/>
                  </a:cubicBezTo>
                  <a:cubicBezTo>
                    <a:pt x="235" y="365"/>
                    <a:pt x="248" y="363"/>
                    <a:pt x="256" y="369"/>
                  </a:cubicBezTo>
                  <a:cubicBezTo>
                    <a:pt x="306" y="408"/>
                    <a:pt x="306" y="408"/>
                    <a:pt x="306" y="408"/>
                  </a:cubicBezTo>
                  <a:cubicBezTo>
                    <a:pt x="308" y="387"/>
                    <a:pt x="317" y="368"/>
                    <a:pt x="330" y="355"/>
                  </a:cubicBezTo>
                  <a:cubicBezTo>
                    <a:pt x="343" y="342"/>
                    <a:pt x="360" y="333"/>
                    <a:pt x="378" y="330"/>
                  </a:cubicBezTo>
                  <a:cubicBezTo>
                    <a:pt x="378" y="245"/>
                    <a:pt x="378" y="245"/>
                    <a:pt x="378" y="245"/>
                  </a:cubicBezTo>
                  <a:cubicBezTo>
                    <a:pt x="353" y="245"/>
                    <a:pt x="353" y="245"/>
                    <a:pt x="353" y="245"/>
                  </a:cubicBezTo>
                  <a:cubicBezTo>
                    <a:pt x="340" y="245"/>
                    <a:pt x="338" y="230"/>
                    <a:pt x="344" y="223"/>
                  </a:cubicBezTo>
                  <a:cubicBezTo>
                    <a:pt x="382" y="174"/>
                    <a:pt x="382" y="174"/>
                    <a:pt x="382" y="174"/>
                  </a:cubicBezTo>
                  <a:cubicBezTo>
                    <a:pt x="383" y="173"/>
                    <a:pt x="383" y="172"/>
                    <a:pt x="384" y="172"/>
                  </a:cubicBezTo>
                  <a:cubicBezTo>
                    <a:pt x="273" y="172"/>
                    <a:pt x="273" y="172"/>
                    <a:pt x="273" y="172"/>
                  </a:cubicBezTo>
                  <a:cubicBezTo>
                    <a:pt x="263" y="172"/>
                    <a:pt x="254" y="164"/>
                    <a:pt x="254" y="153"/>
                  </a:cubicBezTo>
                  <a:cubicBezTo>
                    <a:pt x="254" y="101"/>
                    <a:pt x="254" y="101"/>
                    <a:pt x="254" y="101"/>
                  </a:cubicBezTo>
                  <a:close/>
                  <a:moveTo>
                    <a:pt x="439" y="38"/>
                  </a:moveTo>
                  <a:cubicBezTo>
                    <a:pt x="292" y="38"/>
                    <a:pt x="292" y="38"/>
                    <a:pt x="292" y="38"/>
                  </a:cubicBezTo>
                  <a:cubicBezTo>
                    <a:pt x="292" y="134"/>
                    <a:pt x="292" y="134"/>
                    <a:pt x="292" y="134"/>
                  </a:cubicBezTo>
                  <a:cubicBezTo>
                    <a:pt x="439" y="134"/>
                    <a:pt x="439" y="134"/>
                    <a:pt x="439" y="134"/>
                  </a:cubicBezTo>
                  <a:cubicBezTo>
                    <a:pt x="439" y="38"/>
                    <a:pt x="439" y="38"/>
                    <a:pt x="439" y="38"/>
                  </a:cubicBezTo>
                  <a:close/>
                  <a:moveTo>
                    <a:pt x="425" y="382"/>
                  </a:moveTo>
                  <a:cubicBezTo>
                    <a:pt x="416" y="373"/>
                    <a:pt x="404" y="367"/>
                    <a:pt x="391" y="367"/>
                  </a:cubicBezTo>
                  <a:cubicBezTo>
                    <a:pt x="378" y="367"/>
                    <a:pt x="366" y="373"/>
                    <a:pt x="357" y="382"/>
                  </a:cubicBezTo>
                  <a:cubicBezTo>
                    <a:pt x="349" y="390"/>
                    <a:pt x="343" y="402"/>
                    <a:pt x="343" y="416"/>
                  </a:cubicBezTo>
                  <a:cubicBezTo>
                    <a:pt x="343" y="429"/>
                    <a:pt x="349" y="441"/>
                    <a:pt x="357" y="450"/>
                  </a:cubicBezTo>
                  <a:cubicBezTo>
                    <a:pt x="366" y="459"/>
                    <a:pt x="378" y="464"/>
                    <a:pt x="391" y="464"/>
                  </a:cubicBezTo>
                  <a:cubicBezTo>
                    <a:pt x="404" y="464"/>
                    <a:pt x="416" y="459"/>
                    <a:pt x="425" y="450"/>
                  </a:cubicBezTo>
                  <a:cubicBezTo>
                    <a:pt x="434" y="441"/>
                    <a:pt x="439" y="429"/>
                    <a:pt x="439" y="416"/>
                  </a:cubicBezTo>
                  <a:cubicBezTo>
                    <a:pt x="439" y="402"/>
                    <a:pt x="434" y="390"/>
                    <a:pt x="425" y="382"/>
                  </a:cubicBezTo>
                  <a:close/>
                  <a:moveTo>
                    <a:pt x="120" y="382"/>
                  </a:moveTo>
                  <a:cubicBezTo>
                    <a:pt x="111" y="373"/>
                    <a:pt x="99" y="367"/>
                    <a:pt x="86" y="367"/>
                  </a:cubicBezTo>
                  <a:cubicBezTo>
                    <a:pt x="73" y="367"/>
                    <a:pt x="61" y="373"/>
                    <a:pt x="52" y="382"/>
                  </a:cubicBezTo>
                  <a:cubicBezTo>
                    <a:pt x="43" y="390"/>
                    <a:pt x="38" y="402"/>
                    <a:pt x="38" y="416"/>
                  </a:cubicBezTo>
                  <a:cubicBezTo>
                    <a:pt x="38" y="429"/>
                    <a:pt x="43" y="441"/>
                    <a:pt x="52" y="450"/>
                  </a:cubicBezTo>
                  <a:cubicBezTo>
                    <a:pt x="61" y="459"/>
                    <a:pt x="73" y="464"/>
                    <a:pt x="86" y="464"/>
                  </a:cubicBezTo>
                  <a:cubicBezTo>
                    <a:pt x="99" y="464"/>
                    <a:pt x="111" y="459"/>
                    <a:pt x="120" y="450"/>
                  </a:cubicBezTo>
                  <a:cubicBezTo>
                    <a:pt x="128" y="441"/>
                    <a:pt x="134" y="429"/>
                    <a:pt x="134" y="416"/>
                  </a:cubicBezTo>
                  <a:cubicBezTo>
                    <a:pt x="134" y="402"/>
                    <a:pt x="128" y="390"/>
                    <a:pt x="120" y="3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500"/>
            </a:p>
          </p:txBody>
        </p:sp>
      </p:grpSp>
      <p:grpSp>
        <p:nvGrpSpPr>
          <p:cNvPr id="157" name="组合 156"/>
          <p:cNvGrpSpPr/>
          <p:nvPr/>
        </p:nvGrpSpPr>
        <p:grpSpPr>
          <a:xfrm>
            <a:off x="7110402" y="2667887"/>
            <a:ext cx="529159" cy="428006"/>
            <a:chOff x="7903081" y="894379"/>
            <a:chExt cx="675141" cy="626498"/>
          </a:xfrm>
          <a:solidFill>
            <a:srgbClr val="88AF20"/>
          </a:solidFill>
        </p:grpSpPr>
        <p:sp>
          <p:nvSpPr>
            <p:cNvPr id="158" name="Freeform 36"/>
            <p:cNvSpPr>
              <a:spLocks noEditPoints="1"/>
            </p:cNvSpPr>
            <p:nvPr/>
          </p:nvSpPr>
          <p:spPr bwMode="auto">
            <a:xfrm>
              <a:off x="7990491" y="894379"/>
              <a:ext cx="321479" cy="213587"/>
            </a:xfrm>
            <a:custGeom>
              <a:avLst/>
              <a:gdLst>
                <a:gd name="T0" fmla="*/ 133 w 372"/>
                <a:gd name="T1" fmla="*/ 185 h 247"/>
                <a:gd name="T2" fmla="*/ 118 w 372"/>
                <a:gd name="T3" fmla="*/ 152 h 247"/>
                <a:gd name="T4" fmla="*/ 136 w 372"/>
                <a:gd name="T5" fmla="*/ 115 h 247"/>
                <a:gd name="T6" fmla="*/ 180 w 372"/>
                <a:gd name="T7" fmla="*/ 100 h 247"/>
                <a:gd name="T8" fmla="*/ 180 w 372"/>
                <a:gd name="T9" fmla="*/ 84 h 247"/>
                <a:gd name="T10" fmla="*/ 205 w 372"/>
                <a:gd name="T11" fmla="*/ 84 h 247"/>
                <a:gd name="T12" fmla="*/ 205 w 372"/>
                <a:gd name="T13" fmla="*/ 99 h 247"/>
                <a:gd name="T14" fmla="*/ 246 w 372"/>
                <a:gd name="T15" fmla="*/ 114 h 247"/>
                <a:gd name="T16" fmla="*/ 263 w 372"/>
                <a:gd name="T17" fmla="*/ 152 h 247"/>
                <a:gd name="T18" fmla="*/ 221 w 372"/>
                <a:gd name="T19" fmla="*/ 152 h 247"/>
                <a:gd name="T20" fmla="*/ 215 w 372"/>
                <a:gd name="T21" fmla="*/ 136 h 247"/>
                <a:gd name="T22" fmla="*/ 167 w 372"/>
                <a:gd name="T23" fmla="*/ 134 h 247"/>
                <a:gd name="T24" fmla="*/ 167 w 372"/>
                <a:gd name="T25" fmla="*/ 156 h 247"/>
                <a:gd name="T26" fmla="*/ 217 w 372"/>
                <a:gd name="T27" fmla="*/ 171 h 247"/>
                <a:gd name="T28" fmla="*/ 251 w 372"/>
                <a:gd name="T29" fmla="*/ 188 h 247"/>
                <a:gd name="T30" fmla="*/ 266 w 372"/>
                <a:gd name="T31" fmla="*/ 223 h 247"/>
                <a:gd name="T32" fmla="*/ 265 w 372"/>
                <a:gd name="T33" fmla="*/ 234 h 247"/>
                <a:gd name="T34" fmla="*/ 259 w 372"/>
                <a:gd name="T35" fmla="*/ 246 h 247"/>
                <a:gd name="T36" fmla="*/ 222 w 372"/>
                <a:gd name="T37" fmla="*/ 230 h 247"/>
                <a:gd name="T38" fmla="*/ 217 w 372"/>
                <a:gd name="T39" fmla="*/ 217 h 247"/>
                <a:gd name="T40" fmla="*/ 133 w 372"/>
                <a:gd name="T41" fmla="*/ 185 h 247"/>
                <a:gd name="T42" fmla="*/ 191 w 372"/>
                <a:gd name="T43" fmla="*/ 39 h 247"/>
                <a:gd name="T44" fmla="*/ 83 w 372"/>
                <a:gd name="T45" fmla="*/ 83 h 247"/>
                <a:gd name="T46" fmla="*/ 39 w 372"/>
                <a:gd name="T47" fmla="*/ 191 h 247"/>
                <a:gd name="T48" fmla="*/ 44 w 372"/>
                <a:gd name="T49" fmla="*/ 231 h 247"/>
                <a:gd name="T50" fmla="*/ 9 w 372"/>
                <a:gd name="T51" fmla="*/ 247 h 247"/>
                <a:gd name="T52" fmla="*/ 0 w 372"/>
                <a:gd name="T53" fmla="*/ 191 h 247"/>
                <a:gd name="T54" fmla="*/ 56 w 372"/>
                <a:gd name="T55" fmla="*/ 56 h 247"/>
                <a:gd name="T56" fmla="*/ 191 w 372"/>
                <a:gd name="T57" fmla="*/ 0 h 247"/>
                <a:gd name="T58" fmla="*/ 326 w 372"/>
                <a:gd name="T59" fmla="*/ 56 h 247"/>
                <a:gd name="T60" fmla="*/ 372 w 372"/>
                <a:gd name="T61" fmla="*/ 132 h 247"/>
                <a:gd name="T62" fmla="*/ 339 w 372"/>
                <a:gd name="T63" fmla="*/ 152 h 247"/>
                <a:gd name="T64" fmla="*/ 299 w 372"/>
                <a:gd name="T65" fmla="*/ 83 h 247"/>
                <a:gd name="T66" fmla="*/ 191 w 372"/>
                <a:gd name="T67" fmla="*/ 39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2" h="247">
                  <a:moveTo>
                    <a:pt x="133" y="185"/>
                  </a:moveTo>
                  <a:cubicBezTo>
                    <a:pt x="123" y="177"/>
                    <a:pt x="118" y="166"/>
                    <a:pt x="118" y="152"/>
                  </a:cubicBezTo>
                  <a:cubicBezTo>
                    <a:pt x="118" y="136"/>
                    <a:pt x="124" y="124"/>
                    <a:pt x="136" y="115"/>
                  </a:cubicBezTo>
                  <a:cubicBezTo>
                    <a:pt x="147" y="105"/>
                    <a:pt x="160" y="100"/>
                    <a:pt x="180" y="100"/>
                  </a:cubicBezTo>
                  <a:cubicBezTo>
                    <a:pt x="180" y="84"/>
                    <a:pt x="180" y="84"/>
                    <a:pt x="180" y="84"/>
                  </a:cubicBezTo>
                  <a:cubicBezTo>
                    <a:pt x="205" y="84"/>
                    <a:pt x="205" y="84"/>
                    <a:pt x="205" y="84"/>
                  </a:cubicBezTo>
                  <a:cubicBezTo>
                    <a:pt x="205" y="99"/>
                    <a:pt x="205" y="99"/>
                    <a:pt x="205" y="99"/>
                  </a:cubicBezTo>
                  <a:cubicBezTo>
                    <a:pt x="224" y="100"/>
                    <a:pt x="235" y="104"/>
                    <a:pt x="246" y="114"/>
                  </a:cubicBezTo>
                  <a:cubicBezTo>
                    <a:pt x="257" y="123"/>
                    <a:pt x="262" y="136"/>
                    <a:pt x="263" y="152"/>
                  </a:cubicBezTo>
                  <a:cubicBezTo>
                    <a:pt x="221" y="152"/>
                    <a:pt x="221" y="152"/>
                    <a:pt x="221" y="152"/>
                  </a:cubicBezTo>
                  <a:cubicBezTo>
                    <a:pt x="220" y="145"/>
                    <a:pt x="218" y="140"/>
                    <a:pt x="215" y="136"/>
                  </a:cubicBezTo>
                  <a:cubicBezTo>
                    <a:pt x="208" y="128"/>
                    <a:pt x="176" y="128"/>
                    <a:pt x="167" y="134"/>
                  </a:cubicBezTo>
                  <a:cubicBezTo>
                    <a:pt x="161" y="139"/>
                    <a:pt x="160" y="151"/>
                    <a:pt x="167" y="156"/>
                  </a:cubicBezTo>
                  <a:cubicBezTo>
                    <a:pt x="175" y="162"/>
                    <a:pt x="205" y="167"/>
                    <a:pt x="217" y="171"/>
                  </a:cubicBezTo>
                  <a:cubicBezTo>
                    <a:pt x="232" y="176"/>
                    <a:pt x="244" y="181"/>
                    <a:pt x="251" y="188"/>
                  </a:cubicBezTo>
                  <a:cubicBezTo>
                    <a:pt x="261" y="197"/>
                    <a:pt x="266" y="208"/>
                    <a:pt x="266" y="223"/>
                  </a:cubicBezTo>
                  <a:cubicBezTo>
                    <a:pt x="266" y="227"/>
                    <a:pt x="266" y="231"/>
                    <a:pt x="265" y="234"/>
                  </a:cubicBezTo>
                  <a:cubicBezTo>
                    <a:pt x="263" y="238"/>
                    <a:pt x="261" y="242"/>
                    <a:pt x="259" y="246"/>
                  </a:cubicBezTo>
                  <a:cubicBezTo>
                    <a:pt x="247" y="240"/>
                    <a:pt x="235" y="235"/>
                    <a:pt x="222" y="230"/>
                  </a:cubicBezTo>
                  <a:cubicBezTo>
                    <a:pt x="223" y="225"/>
                    <a:pt x="221" y="220"/>
                    <a:pt x="217" y="217"/>
                  </a:cubicBezTo>
                  <a:cubicBezTo>
                    <a:pt x="200" y="204"/>
                    <a:pt x="158" y="207"/>
                    <a:pt x="133" y="185"/>
                  </a:cubicBezTo>
                  <a:close/>
                  <a:moveTo>
                    <a:pt x="191" y="39"/>
                  </a:moveTo>
                  <a:cubicBezTo>
                    <a:pt x="149" y="39"/>
                    <a:pt x="111" y="56"/>
                    <a:pt x="83" y="83"/>
                  </a:cubicBezTo>
                  <a:cubicBezTo>
                    <a:pt x="56" y="111"/>
                    <a:pt x="39" y="149"/>
                    <a:pt x="39" y="191"/>
                  </a:cubicBezTo>
                  <a:cubicBezTo>
                    <a:pt x="39" y="205"/>
                    <a:pt x="40" y="219"/>
                    <a:pt x="44" y="231"/>
                  </a:cubicBezTo>
                  <a:cubicBezTo>
                    <a:pt x="32" y="236"/>
                    <a:pt x="20" y="241"/>
                    <a:pt x="9" y="247"/>
                  </a:cubicBezTo>
                  <a:cubicBezTo>
                    <a:pt x="3" y="229"/>
                    <a:pt x="0" y="210"/>
                    <a:pt x="0" y="191"/>
                  </a:cubicBezTo>
                  <a:cubicBezTo>
                    <a:pt x="0" y="138"/>
                    <a:pt x="22" y="91"/>
                    <a:pt x="56" y="56"/>
                  </a:cubicBezTo>
                  <a:cubicBezTo>
                    <a:pt x="91" y="22"/>
                    <a:pt x="138" y="0"/>
                    <a:pt x="191" y="0"/>
                  </a:cubicBezTo>
                  <a:cubicBezTo>
                    <a:pt x="244" y="0"/>
                    <a:pt x="291" y="22"/>
                    <a:pt x="326" y="56"/>
                  </a:cubicBezTo>
                  <a:cubicBezTo>
                    <a:pt x="347" y="77"/>
                    <a:pt x="363" y="103"/>
                    <a:pt x="372" y="132"/>
                  </a:cubicBezTo>
                  <a:cubicBezTo>
                    <a:pt x="361" y="138"/>
                    <a:pt x="349" y="145"/>
                    <a:pt x="339" y="152"/>
                  </a:cubicBezTo>
                  <a:cubicBezTo>
                    <a:pt x="332" y="126"/>
                    <a:pt x="318" y="102"/>
                    <a:pt x="299" y="83"/>
                  </a:cubicBezTo>
                  <a:cubicBezTo>
                    <a:pt x="271" y="56"/>
                    <a:pt x="233" y="39"/>
                    <a:pt x="191"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500"/>
            </a:p>
          </p:txBody>
        </p:sp>
        <p:sp>
          <p:nvSpPr>
            <p:cNvPr id="159" name="Freeform 37"/>
            <p:cNvSpPr>
              <a:spLocks noEditPoints="1"/>
            </p:cNvSpPr>
            <p:nvPr/>
          </p:nvSpPr>
          <p:spPr bwMode="auto">
            <a:xfrm>
              <a:off x="8242846" y="1021288"/>
              <a:ext cx="335376" cy="351103"/>
            </a:xfrm>
            <a:custGeom>
              <a:avLst/>
              <a:gdLst>
                <a:gd name="T0" fmla="*/ 41 w 388"/>
                <a:gd name="T1" fmla="*/ 59 h 406"/>
                <a:gd name="T2" fmla="*/ 185 w 388"/>
                <a:gd name="T3" fmla="*/ 0 h 406"/>
                <a:gd name="T4" fmla="*/ 329 w 388"/>
                <a:gd name="T5" fmla="*/ 59 h 406"/>
                <a:gd name="T6" fmla="*/ 388 w 388"/>
                <a:gd name="T7" fmla="*/ 203 h 406"/>
                <a:gd name="T8" fmla="*/ 329 w 388"/>
                <a:gd name="T9" fmla="*/ 347 h 406"/>
                <a:gd name="T10" fmla="*/ 185 w 388"/>
                <a:gd name="T11" fmla="*/ 406 h 406"/>
                <a:gd name="T12" fmla="*/ 111 w 388"/>
                <a:gd name="T13" fmla="*/ 393 h 406"/>
                <a:gd name="T14" fmla="*/ 116 w 388"/>
                <a:gd name="T15" fmla="*/ 342 h 406"/>
                <a:gd name="T16" fmla="*/ 36 w 388"/>
                <a:gd name="T17" fmla="*/ 149 h 406"/>
                <a:gd name="T18" fmla="*/ 0 w 388"/>
                <a:gd name="T19" fmla="*/ 119 h 406"/>
                <a:gd name="T20" fmla="*/ 41 w 388"/>
                <a:gd name="T21" fmla="*/ 59 h 406"/>
                <a:gd name="T22" fmla="*/ 123 w 388"/>
                <a:gd name="T23" fmla="*/ 197 h 406"/>
                <a:gd name="T24" fmla="*/ 107 w 388"/>
                <a:gd name="T25" fmla="*/ 161 h 406"/>
                <a:gd name="T26" fmla="*/ 126 w 388"/>
                <a:gd name="T27" fmla="*/ 121 h 406"/>
                <a:gd name="T28" fmla="*/ 173 w 388"/>
                <a:gd name="T29" fmla="*/ 105 h 406"/>
                <a:gd name="T30" fmla="*/ 173 w 388"/>
                <a:gd name="T31" fmla="*/ 88 h 406"/>
                <a:gd name="T32" fmla="*/ 200 w 388"/>
                <a:gd name="T33" fmla="*/ 88 h 406"/>
                <a:gd name="T34" fmla="*/ 200 w 388"/>
                <a:gd name="T35" fmla="*/ 104 h 406"/>
                <a:gd name="T36" fmla="*/ 244 w 388"/>
                <a:gd name="T37" fmla="*/ 120 h 406"/>
                <a:gd name="T38" fmla="*/ 262 w 388"/>
                <a:gd name="T39" fmla="*/ 161 h 406"/>
                <a:gd name="T40" fmla="*/ 217 w 388"/>
                <a:gd name="T41" fmla="*/ 161 h 406"/>
                <a:gd name="T42" fmla="*/ 211 w 388"/>
                <a:gd name="T43" fmla="*/ 144 h 406"/>
                <a:gd name="T44" fmla="*/ 160 w 388"/>
                <a:gd name="T45" fmla="*/ 142 h 406"/>
                <a:gd name="T46" fmla="*/ 159 w 388"/>
                <a:gd name="T47" fmla="*/ 165 h 406"/>
                <a:gd name="T48" fmla="*/ 213 w 388"/>
                <a:gd name="T49" fmla="*/ 181 h 406"/>
                <a:gd name="T50" fmla="*/ 250 w 388"/>
                <a:gd name="T51" fmla="*/ 200 h 406"/>
                <a:gd name="T52" fmla="*/ 265 w 388"/>
                <a:gd name="T53" fmla="*/ 237 h 406"/>
                <a:gd name="T54" fmla="*/ 248 w 388"/>
                <a:gd name="T55" fmla="*/ 279 h 406"/>
                <a:gd name="T56" fmla="*/ 198 w 388"/>
                <a:gd name="T57" fmla="*/ 296 h 406"/>
                <a:gd name="T58" fmla="*/ 198 w 388"/>
                <a:gd name="T59" fmla="*/ 318 h 406"/>
                <a:gd name="T60" fmla="*/ 172 w 388"/>
                <a:gd name="T61" fmla="*/ 318 h 406"/>
                <a:gd name="T62" fmla="*/ 172 w 388"/>
                <a:gd name="T63" fmla="*/ 296 h 406"/>
                <a:gd name="T64" fmla="*/ 123 w 388"/>
                <a:gd name="T65" fmla="*/ 279 h 406"/>
                <a:gd name="T66" fmla="*/ 105 w 388"/>
                <a:gd name="T67" fmla="*/ 233 h 406"/>
                <a:gd name="T68" fmla="*/ 152 w 388"/>
                <a:gd name="T69" fmla="*/ 233 h 406"/>
                <a:gd name="T70" fmla="*/ 158 w 388"/>
                <a:gd name="T71" fmla="*/ 254 h 406"/>
                <a:gd name="T72" fmla="*/ 212 w 388"/>
                <a:gd name="T73" fmla="*/ 256 h 406"/>
                <a:gd name="T74" fmla="*/ 213 w 388"/>
                <a:gd name="T75" fmla="*/ 231 h 406"/>
                <a:gd name="T76" fmla="*/ 123 w 388"/>
                <a:gd name="T77" fmla="*/ 197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88" h="406">
                  <a:moveTo>
                    <a:pt x="41" y="59"/>
                  </a:moveTo>
                  <a:cubicBezTo>
                    <a:pt x="78" y="22"/>
                    <a:pt x="129" y="0"/>
                    <a:pt x="185" y="0"/>
                  </a:cubicBezTo>
                  <a:cubicBezTo>
                    <a:pt x="241" y="0"/>
                    <a:pt x="292" y="22"/>
                    <a:pt x="329" y="59"/>
                  </a:cubicBezTo>
                  <a:cubicBezTo>
                    <a:pt x="366" y="96"/>
                    <a:pt x="388" y="147"/>
                    <a:pt x="388" y="203"/>
                  </a:cubicBezTo>
                  <a:cubicBezTo>
                    <a:pt x="388" y="259"/>
                    <a:pt x="366" y="310"/>
                    <a:pt x="329" y="347"/>
                  </a:cubicBezTo>
                  <a:cubicBezTo>
                    <a:pt x="292" y="384"/>
                    <a:pt x="241" y="406"/>
                    <a:pt x="185" y="406"/>
                  </a:cubicBezTo>
                  <a:cubicBezTo>
                    <a:pt x="159" y="406"/>
                    <a:pt x="134" y="401"/>
                    <a:pt x="111" y="393"/>
                  </a:cubicBezTo>
                  <a:cubicBezTo>
                    <a:pt x="114" y="376"/>
                    <a:pt x="116" y="359"/>
                    <a:pt x="116" y="342"/>
                  </a:cubicBezTo>
                  <a:cubicBezTo>
                    <a:pt x="116" y="270"/>
                    <a:pt x="87" y="200"/>
                    <a:pt x="36" y="149"/>
                  </a:cubicBezTo>
                  <a:cubicBezTo>
                    <a:pt x="25" y="138"/>
                    <a:pt x="13" y="128"/>
                    <a:pt x="0" y="119"/>
                  </a:cubicBezTo>
                  <a:cubicBezTo>
                    <a:pt x="10" y="96"/>
                    <a:pt x="24" y="76"/>
                    <a:pt x="41" y="59"/>
                  </a:cubicBezTo>
                  <a:close/>
                  <a:moveTo>
                    <a:pt x="123" y="197"/>
                  </a:moveTo>
                  <a:cubicBezTo>
                    <a:pt x="112" y="188"/>
                    <a:pt x="107" y="176"/>
                    <a:pt x="107" y="161"/>
                  </a:cubicBezTo>
                  <a:cubicBezTo>
                    <a:pt x="107" y="144"/>
                    <a:pt x="113" y="131"/>
                    <a:pt x="126" y="121"/>
                  </a:cubicBezTo>
                  <a:cubicBezTo>
                    <a:pt x="138" y="111"/>
                    <a:pt x="152" y="105"/>
                    <a:pt x="173" y="105"/>
                  </a:cubicBezTo>
                  <a:cubicBezTo>
                    <a:pt x="173" y="88"/>
                    <a:pt x="173" y="88"/>
                    <a:pt x="173" y="88"/>
                  </a:cubicBezTo>
                  <a:cubicBezTo>
                    <a:pt x="200" y="88"/>
                    <a:pt x="200" y="88"/>
                    <a:pt x="200" y="88"/>
                  </a:cubicBezTo>
                  <a:cubicBezTo>
                    <a:pt x="200" y="104"/>
                    <a:pt x="200" y="104"/>
                    <a:pt x="200" y="104"/>
                  </a:cubicBezTo>
                  <a:cubicBezTo>
                    <a:pt x="220" y="105"/>
                    <a:pt x="233" y="110"/>
                    <a:pt x="244" y="120"/>
                  </a:cubicBezTo>
                  <a:cubicBezTo>
                    <a:pt x="255" y="130"/>
                    <a:pt x="261" y="143"/>
                    <a:pt x="262" y="161"/>
                  </a:cubicBezTo>
                  <a:cubicBezTo>
                    <a:pt x="217" y="161"/>
                    <a:pt x="217" y="161"/>
                    <a:pt x="217" y="161"/>
                  </a:cubicBezTo>
                  <a:cubicBezTo>
                    <a:pt x="216" y="154"/>
                    <a:pt x="214" y="148"/>
                    <a:pt x="211" y="144"/>
                  </a:cubicBezTo>
                  <a:cubicBezTo>
                    <a:pt x="203" y="135"/>
                    <a:pt x="168" y="135"/>
                    <a:pt x="160" y="142"/>
                  </a:cubicBezTo>
                  <a:cubicBezTo>
                    <a:pt x="152" y="147"/>
                    <a:pt x="152" y="160"/>
                    <a:pt x="159" y="165"/>
                  </a:cubicBezTo>
                  <a:cubicBezTo>
                    <a:pt x="168" y="172"/>
                    <a:pt x="200" y="177"/>
                    <a:pt x="213" y="181"/>
                  </a:cubicBezTo>
                  <a:cubicBezTo>
                    <a:pt x="229" y="186"/>
                    <a:pt x="242" y="193"/>
                    <a:pt x="250" y="200"/>
                  </a:cubicBezTo>
                  <a:cubicBezTo>
                    <a:pt x="260" y="209"/>
                    <a:pt x="265" y="221"/>
                    <a:pt x="265" y="237"/>
                  </a:cubicBezTo>
                  <a:cubicBezTo>
                    <a:pt x="265" y="256"/>
                    <a:pt x="260" y="270"/>
                    <a:pt x="248" y="279"/>
                  </a:cubicBezTo>
                  <a:cubicBezTo>
                    <a:pt x="236" y="289"/>
                    <a:pt x="222" y="295"/>
                    <a:pt x="198" y="296"/>
                  </a:cubicBezTo>
                  <a:cubicBezTo>
                    <a:pt x="198" y="318"/>
                    <a:pt x="198" y="318"/>
                    <a:pt x="198" y="318"/>
                  </a:cubicBezTo>
                  <a:cubicBezTo>
                    <a:pt x="172" y="318"/>
                    <a:pt x="172" y="318"/>
                    <a:pt x="172" y="318"/>
                  </a:cubicBezTo>
                  <a:cubicBezTo>
                    <a:pt x="172" y="296"/>
                    <a:pt x="172" y="296"/>
                    <a:pt x="172" y="296"/>
                  </a:cubicBezTo>
                  <a:cubicBezTo>
                    <a:pt x="150" y="295"/>
                    <a:pt x="136" y="290"/>
                    <a:pt x="123" y="279"/>
                  </a:cubicBezTo>
                  <a:cubicBezTo>
                    <a:pt x="111" y="268"/>
                    <a:pt x="105" y="252"/>
                    <a:pt x="105" y="233"/>
                  </a:cubicBezTo>
                  <a:cubicBezTo>
                    <a:pt x="152" y="233"/>
                    <a:pt x="152" y="233"/>
                    <a:pt x="152" y="233"/>
                  </a:cubicBezTo>
                  <a:cubicBezTo>
                    <a:pt x="153" y="243"/>
                    <a:pt x="155" y="250"/>
                    <a:pt x="158" y="254"/>
                  </a:cubicBezTo>
                  <a:cubicBezTo>
                    <a:pt x="167" y="265"/>
                    <a:pt x="203" y="263"/>
                    <a:pt x="212" y="256"/>
                  </a:cubicBezTo>
                  <a:cubicBezTo>
                    <a:pt x="220" y="251"/>
                    <a:pt x="221" y="237"/>
                    <a:pt x="213" y="231"/>
                  </a:cubicBezTo>
                  <a:cubicBezTo>
                    <a:pt x="195" y="216"/>
                    <a:pt x="150" y="220"/>
                    <a:pt x="123" y="1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500"/>
            </a:p>
          </p:txBody>
        </p:sp>
        <p:sp>
          <p:nvSpPr>
            <p:cNvPr id="160" name="Freeform 38"/>
            <p:cNvSpPr>
              <a:spLocks noEditPoints="1"/>
            </p:cNvSpPr>
            <p:nvPr/>
          </p:nvSpPr>
          <p:spPr bwMode="auto">
            <a:xfrm>
              <a:off x="7903081" y="1114915"/>
              <a:ext cx="406328" cy="405962"/>
            </a:xfrm>
            <a:custGeom>
              <a:avLst/>
              <a:gdLst>
                <a:gd name="T0" fmla="*/ 235 w 470"/>
                <a:gd name="T1" fmla="*/ 57 h 470"/>
                <a:gd name="T2" fmla="*/ 109 w 470"/>
                <a:gd name="T3" fmla="*/ 109 h 470"/>
                <a:gd name="T4" fmla="*/ 57 w 470"/>
                <a:gd name="T5" fmla="*/ 235 h 470"/>
                <a:gd name="T6" fmla="*/ 109 w 470"/>
                <a:gd name="T7" fmla="*/ 361 h 470"/>
                <a:gd name="T8" fmla="*/ 235 w 470"/>
                <a:gd name="T9" fmla="*/ 413 h 470"/>
                <a:gd name="T10" fmla="*/ 361 w 470"/>
                <a:gd name="T11" fmla="*/ 361 h 470"/>
                <a:gd name="T12" fmla="*/ 413 w 470"/>
                <a:gd name="T13" fmla="*/ 235 h 470"/>
                <a:gd name="T14" fmla="*/ 361 w 470"/>
                <a:gd name="T15" fmla="*/ 109 h 470"/>
                <a:gd name="T16" fmla="*/ 235 w 470"/>
                <a:gd name="T17" fmla="*/ 57 h 470"/>
                <a:gd name="T18" fmla="*/ 170 w 470"/>
                <a:gd name="T19" fmla="*/ 228 h 470"/>
                <a:gd name="T20" fmla="*/ 154 w 470"/>
                <a:gd name="T21" fmla="*/ 191 h 470"/>
                <a:gd name="T22" fmla="*/ 173 w 470"/>
                <a:gd name="T23" fmla="*/ 149 h 470"/>
                <a:gd name="T24" fmla="*/ 222 w 470"/>
                <a:gd name="T25" fmla="*/ 132 h 470"/>
                <a:gd name="T26" fmla="*/ 222 w 470"/>
                <a:gd name="T27" fmla="*/ 114 h 470"/>
                <a:gd name="T28" fmla="*/ 251 w 470"/>
                <a:gd name="T29" fmla="*/ 114 h 470"/>
                <a:gd name="T30" fmla="*/ 251 w 470"/>
                <a:gd name="T31" fmla="*/ 132 h 470"/>
                <a:gd name="T32" fmla="*/ 296 w 470"/>
                <a:gd name="T33" fmla="*/ 148 h 470"/>
                <a:gd name="T34" fmla="*/ 314 w 470"/>
                <a:gd name="T35" fmla="*/ 190 h 470"/>
                <a:gd name="T36" fmla="*/ 267 w 470"/>
                <a:gd name="T37" fmla="*/ 190 h 470"/>
                <a:gd name="T38" fmla="*/ 262 w 470"/>
                <a:gd name="T39" fmla="*/ 173 h 470"/>
                <a:gd name="T40" fmla="*/ 208 w 470"/>
                <a:gd name="T41" fmla="*/ 171 h 470"/>
                <a:gd name="T42" fmla="*/ 208 w 470"/>
                <a:gd name="T43" fmla="*/ 196 h 470"/>
                <a:gd name="T44" fmla="*/ 264 w 470"/>
                <a:gd name="T45" fmla="*/ 212 h 470"/>
                <a:gd name="T46" fmla="*/ 302 w 470"/>
                <a:gd name="T47" fmla="*/ 231 h 470"/>
                <a:gd name="T48" fmla="*/ 318 w 470"/>
                <a:gd name="T49" fmla="*/ 271 h 470"/>
                <a:gd name="T50" fmla="*/ 300 w 470"/>
                <a:gd name="T51" fmla="*/ 314 h 470"/>
                <a:gd name="T52" fmla="*/ 248 w 470"/>
                <a:gd name="T53" fmla="*/ 333 h 470"/>
                <a:gd name="T54" fmla="*/ 248 w 470"/>
                <a:gd name="T55" fmla="*/ 355 h 470"/>
                <a:gd name="T56" fmla="*/ 219 w 470"/>
                <a:gd name="T57" fmla="*/ 355 h 470"/>
                <a:gd name="T58" fmla="*/ 219 w 470"/>
                <a:gd name="T59" fmla="*/ 333 h 470"/>
                <a:gd name="T60" fmla="*/ 171 w 470"/>
                <a:gd name="T61" fmla="*/ 313 h 470"/>
                <a:gd name="T62" fmla="*/ 151 w 470"/>
                <a:gd name="T63" fmla="*/ 266 h 470"/>
                <a:gd name="T64" fmla="*/ 201 w 470"/>
                <a:gd name="T65" fmla="*/ 266 h 470"/>
                <a:gd name="T66" fmla="*/ 207 w 470"/>
                <a:gd name="T67" fmla="*/ 288 h 470"/>
                <a:gd name="T68" fmla="*/ 263 w 470"/>
                <a:gd name="T69" fmla="*/ 290 h 470"/>
                <a:gd name="T70" fmla="*/ 264 w 470"/>
                <a:gd name="T71" fmla="*/ 264 h 470"/>
                <a:gd name="T72" fmla="*/ 170 w 470"/>
                <a:gd name="T73" fmla="*/ 228 h 470"/>
                <a:gd name="T74" fmla="*/ 69 w 470"/>
                <a:gd name="T75" fmla="*/ 69 h 470"/>
                <a:gd name="T76" fmla="*/ 235 w 470"/>
                <a:gd name="T77" fmla="*/ 0 h 470"/>
                <a:gd name="T78" fmla="*/ 401 w 470"/>
                <a:gd name="T79" fmla="*/ 69 h 470"/>
                <a:gd name="T80" fmla="*/ 470 w 470"/>
                <a:gd name="T81" fmla="*/ 235 h 470"/>
                <a:gd name="T82" fmla="*/ 401 w 470"/>
                <a:gd name="T83" fmla="*/ 401 h 470"/>
                <a:gd name="T84" fmla="*/ 235 w 470"/>
                <a:gd name="T85" fmla="*/ 470 h 470"/>
                <a:gd name="T86" fmla="*/ 69 w 470"/>
                <a:gd name="T87" fmla="*/ 401 h 470"/>
                <a:gd name="T88" fmla="*/ 0 w 470"/>
                <a:gd name="T89" fmla="*/ 235 h 470"/>
                <a:gd name="T90" fmla="*/ 69 w 470"/>
                <a:gd name="T91" fmla="*/ 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0" h="470">
                  <a:moveTo>
                    <a:pt x="235" y="57"/>
                  </a:moveTo>
                  <a:cubicBezTo>
                    <a:pt x="186" y="57"/>
                    <a:pt x="141" y="77"/>
                    <a:pt x="109" y="109"/>
                  </a:cubicBezTo>
                  <a:cubicBezTo>
                    <a:pt x="77" y="141"/>
                    <a:pt x="57" y="186"/>
                    <a:pt x="57" y="235"/>
                  </a:cubicBezTo>
                  <a:cubicBezTo>
                    <a:pt x="57" y="284"/>
                    <a:pt x="77" y="328"/>
                    <a:pt x="109" y="361"/>
                  </a:cubicBezTo>
                  <a:cubicBezTo>
                    <a:pt x="141" y="393"/>
                    <a:pt x="186" y="413"/>
                    <a:pt x="235" y="413"/>
                  </a:cubicBezTo>
                  <a:cubicBezTo>
                    <a:pt x="284" y="413"/>
                    <a:pt x="328" y="393"/>
                    <a:pt x="361" y="361"/>
                  </a:cubicBezTo>
                  <a:cubicBezTo>
                    <a:pt x="393" y="328"/>
                    <a:pt x="413" y="284"/>
                    <a:pt x="413" y="235"/>
                  </a:cubicBezTo>
                  <a:cubicBezTo>
                    <a:pt x="413" y="186"/>
                    <a:pt x="393" y="141"/>
                    <a:pt x="361" y="109"/>
                  </a:cubicBezTo>
                  <a:cubicBezTo>
                    <a:pt x="328" y="77"/>
                    <a:pt x="284" y="57"/>
                    <a:pt x="235" y="57"/>
                  </a:cubicBezTo>
                  <a:close/>
                  <a:moveTo>
                    <a:pt x="170" y="228"/>
                  </a:moveTo>
                  <a:cubicBezTo>
                    <a:pt x="159" y="219"/>
                    <a:pt x="154" y="207"/>
                    <a:pt x="154" y="191"/>
                  </a:cubicBezTo>
                  <a:cubicBezTo>
                    <a:pt x="154" y="174"/>
                    <a:pt x="160" y="160"/>
                    <a:pt x="173" y="149"/>
                  </a:cubicBezTo>
                  <a:cubicBezTo>
                    <a:pt x="186" y="139"/>
                    <a:pt x="200" y="133"/>
                    <a:pt x="222" y="132"/>
                  </a:cubicBezTo>
                  <a:cubicBezTo>
                    <a:pt x="222" y="114"/>
                    <a:pt x="222" y="114"/>
                    <a:pt x="222" y="114"/>
                  </a:cubicBezTo>
                  <a:cubicBezTo>
                    <a:pt x="251" y="114"/>
                    <a:pt x="251" y="114"/>
                    <a:pt x="251" y="114"/>
                  </a:cubicBezTo>
                  <a:cubicBezTo>
                    <a:pt x="251" y="132"/>
                    <a:pt x="251" y="132"/>
                    <a:pt x="251" y="132"/>
                  </a:cubicBezTo>
                  <a:cubicBezTo>
                    <a:pt x="272" y="133"/>
                    <a:pt x="284" y="138"/>
                    <a:pt x="296" y="148"/>
                  </a:cubicBezTo>
                  <a:cubicBezTo>
                    <a:pt x="308" y="158"/>
                    <a:pt x="313" y="172"/>
                    <a:pt x="314" y="190"/>
                  </a:cubicBezTo>
                  <a:cubicBezTo>
                    <a:pt x="267" y="190"/>
                    <a:pt x="267" y="190"/>
                    <a:pt x="267" y="190"/>
                  </a:cubicBezTo>
                  <a:cubicBezTo>
                    <a:pt x="266" y="182"/>
                    <a:pt x="265" y="177"/>
                    <a:pt x="262" y="173"/>
                  </a:cubicBezTo>
                  <a:cubicBezTo>
                    <a:pt x="254" y="164"/>
                    <a:pt x="218" y="164"/>
                    <a:pt x="208" y="171"/>
                  </a:cubicBezTo>
                  <a:cubicBezTo>
                    <a:pt x="201" y="177"/>
                    <a:pt x="200" y="190"/>
                    <a:pt x="208" y="196"/>
                  </a:cubicBezTo>
                  <a:cubicBezTo>
                    <a:pt x="217" y="203"/>
                    <a:pt x="250" y="208"/>
                    <a:pt x="264" y="212"/>
                  </a:cubicBezTo>
                  <a:cubicBezTo>
                    <a:pt x="281" y="218"/>
                    <a:pt x="294" y="224"/>
                    <a:pt x="302" y="231"/>
                  </a:cubicBezTo>
                  <a:cubicBezTo>
                    <a:pt x="313" y="241"/>
                    <a:pt x="318" y="254"/>
                    <a:pt x="318" y="271"/>
                  </a:cubicBezTo>
                  <a:cubicBezTo>
                    <a:pt x="319" y="290"/>
                    <a:pt x="312" y="304"/>
                    <a:pt x="300" y="314"/>
                  </a:cubicBezTo>
                  <a:cubicBezTo>
                    <a:pt x="288" y="325"/>
                    <a:pt x="272" y="332"/>
                    <a:pt x="248" y="333"/>
                  </a:cubicBezTo>
                  <a:cubicBezTo>
                    <a:pt x="248" y="355"/>
                    <a:pt x="248" y="355"/>
                    <a:pt x="248" y="355"/>
                  </a:cubicBezTo>
                  <a:cubicBezTo>
                    <a:pt x="219" y="355"/>
                    <a:pt x="219" y="355"/>
                    <a:pt x="219" y="355"/>
                  </a:cubicBezTo>
                  <a:cubicBezTo>
                    <a:pt x="219" y="333"/>
                    <a:pt x="219" y="333"/>
                    <a:pt x="219" y="333"/>
                  </a:cubicBezTo>
                  <a:cubicBezTo>
                    <a:pt x="196" y="333"/>
                    <a:pt x="183" y="325"/>
                    <a:pt x="171" y="313"/>
                  </a:cubicBezTo>
                  <a:cubicBezTo>
                    <a:pt x="158" y="302"/>
                    <a:pt x="151" y="286"/>
                    <a:pt x="151" y="266"/>
                  </a:cubicBezTo>
                  <a:cubicBezTo>
                    <a:pt x="201" y="266"/>
                    <a:pt x="201" y="266"/>
                    <a:pt x="201" y="266"/>
                  </a:cubicBezTo>
                  <a:cubicBezTo>
                    <a:pt x="202" y="276"/>
                    <a:pt x="204" y="283"/>
                    <a:pt x="207" y="288"/>
                  </a:cubicBezTo>
                  <a:cubicBezTo>
                    <a:pt x="216" y="299"/>
                    <a:pt x="254" y="297"/>
                    <a:pt x="263" y="290"/>
                  </a:cubicBezTo>
                  <a:cubicBezTo>
                    <a:pt x="272" y="284"/>
                    <a:pt x="272" y="271"/>
                    <a:pt x="264" y="264"/>
                  </a:cubicBezTo>
                  <a:cubicBezTo>
                    <a:pt x="245" y="249"/>
                    <a:pt x="198" y="252"/>
                    <a:pt x="170" y="228"/>
                  </a:cubicBezTo>
                  <a:close/>
                  <a:moveTo>
                    <a:pt x="69" y="69"/>
                  </a:moveTo>
                  <a:cubicBezTo>
                    <a:pt x="111" y="26"/>
                    <a:pt x="170" y="0"/>
                    <a:pt x="235" y="0"/>
                  </a:cubicBezTo>
                  <a:cubicBezTo>
                    <a:pt x="300" y="0"/>
                    <a:pt x="359" y="26"/>
                    <a:pt x="401" y="69"/>
                  </a:cubicBezTo>
                  <a:cubicBezTo>
                    <a:pt x="444" y="111"/>
                    <a:pt x="470" y="170"/>
                    <a:pt x="470" y="235"/>
                  </a:cubicBezTo>
                  <a:cubicBezTo>
                    <a:pt x="470" y="300"/>
                    <a:pt x="444" y="359"/>
                    <a:pt x="401" y="401"/>
                  </a:cubicBezTo>
                  <a:cubicBezTo>
                    <a:pt x="359" y="444"/>
                    <a:pt x="300" y="470"/>
                    <a:pt x="235" y="470"/>
                  </a:cubicBezTo>
                  <a:cubicBezTo>
                    <a:pt x="170" y="470"/>
                    <a:pt x="111" y="444"/>
                    <a:pt x="69" y="401"/>
                  </a:cubicBezTo>
                  <a:cubicBezTo>
                    <a:pt x="26" y="359"/>
                    <a:pt x="0" y="300"/>
                    <a:pt x="0" y="235"/>
                  </a:cubicBezTo>
                  <a:cubicBezTo>
                    <a:pt x="0" y="170"/>
                    <a:pt x="26" y="111"/>
                    <a:pt x="69"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500"/>
            </a:p>
          </p:txBody>
        </p:sp>
      </p:grpSp>
      <p:grpSp>
        <p:nvGrpSpPr>
          <p:cNvPr id="161" name="组合 160"/>
          <p:cNvGrpSpPr/>
          <p:nvPr/>
        </p:nvGrpSpPr>
        <p:grpSpPr>
          <a:xfrm>
            <a:off x="4919417" y="2634614"/>
            <a:ext cx="560404" cy="479976"/>
            <a:chOff x="5037571" y="856343"/>
            <a:chExt cx="715006" cy="702571"/>
          </a:xfrm>
          <a:solidFill>
            <a:srgbClr val="03B9CE"/>
          </a:solidFill>
        </p:grpSpPr>
        <p:sp>
          <p:nvSpPr>
            <p:cNvPr id="162" name="Freeform 39"/>
            <p:cNvSpPr/>
            <p:nvPr/>
          </p:nvSpPr>
          <p:spPr bwMode="auto">
            <a:xfrm>
              <a:off x="5468769" y="856343"/>
              <a:ext cx="244675" cy="244675"/>
            </a:xfrm>
            <a:custGeom>
              <a:avLst/>
              <a:gdLst>
                <a:gd name="T0" fmla="*/ 19 w 283"/>
                <a:gd name="T1" fmla="*/ 0 h 283"/>
                <a:gd name="T2" fmla="*/ 264 w 283"/>
                <a:gd name="T3" fmla="*/ 0 h 283"/>
                <a:gd name="T4" fmla="*/ 276 w 283"/>
                <a:gd name="T5" fmla="*/ 4 h 283"/>
                <a:gd name="T6" fmla="*/ 224 w 283"/>
                <a:gd name="T7" fmla="*/ 38 h 283"/>
                <a:gd name="T8" fmla="*/ 97 w 283"/>
                <a:gd name="T9" fmla="*/ 38 h 283"/>
                <a:gd name="T10" fmla="*/ 90 w 283"/>
                <a:gd name="T11" fmla="*/ 38 h 283"/>
                <a:gd name="T12" fmla="*/ 38 w 283"/>
                <a:gd name="T13" fmla="*/ 38 h 283"/>
                <a:gd name="T14" fmla="*/ 38 w 283"/>
                <a:gd name="T15" fmla="*/ 245 h 283"/>
                <a:gd name="T16" fmla="*/ 103 w 283"/>
                <a:gd name="T17" fmla="*/ 245 h 283"/>
                <a:gd name="T18" fmla="*/ 127 w 283"/>
                <a:gd name="T19" fmla="*/ 245 h 283"/>
                <a:gd name="T20" fmla="*/ 245 w 283"/>
                <a:gd name="T21" fmla="*/ 245 h 283"/>
                <a:gd name="T22" fmla="*/ 245 w 283"/>
                <a:gd name="T23" fmla="*/ 152 h 283"/>
                <a:gd name="T24" fmla="*/ 283 w 283"/>
                <a:gd name="T25" fmla="*/ 115 h 283"/>
                <a:gd name="T26" fmla="*/ 283 w 283"/>
                <a:gd name="T27" fmla="*/ 264 h 283"/>
                <a:gd name="T28" fmla="*/ 264 w 283"/>
                <a:gd name="T29" fmla="*/ 283 h 283"/>
                <a:gd name="T30" fmla="*/ 19 w 283"/>
                <a:gd name="T31" fmla="*/ 283 h 283"/>
                <a:gd name="T32" fmla="*/ 0 w 283"/>
                <a:gd name="T33" fmla="*/ 264 h 283"/>
                <a:gd name="T34" fmla="*/ 0 w 283"/>
                <a:gd name="T35" fmla="*/ 19 h 283"/>
                <a:gd name="T36" fmla="*/ 19 w 283"/>
                <a:gd name="T3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3" h="283">
                  <a:moveTo>
                    <a:pt x="19" y="0"/>
                  </a:moveTo>
                  <a:cubicBezTo>
                    <a:pt x="264" y="0"/>
                    <a:pt x="264" y="0"/>
                    <a:pt x="264" y="0"/>
                  </a:cubicBezTo>
                  <a:cubicBezTo>
                    <a:pt x="269" y="0"/>
                    <a:pt x="273" y="2"/>
                    <a:pt x="276" y="4"/>
                  </a:cubicBezTo>
                  <a:cubicBezTo>
                    <a:pt x="259" y="16"/>
                    <a:pt x="242" y="27"/>
                    <a:pt x="224" y="38"/>
                  </a:cubicBezTo>
                  <a:cubicBezTo>
                    <a:pt x="97" y="38"/>
                    <a:pt x="97" y="38"/>
                    <a:pt x="97" y="38"/>
                  </a:cubicBezTo>
                  <a:cubicBezTo>
                    <a:pt x="95" y="38"/>
                    <a:pt x="92" y="38"/>
                    <a:pt x="90" y="38"/>
                  </a:cubicBezTo>
                  <a:cubicBezTo>
                    <a:pt x="38" y="38"/>
                    <a:pt x="38" y="38"/>
                    <a:pt x="38" y="38"/>
                  </a:cubicBezTo>
                  <a:cubicBezTo>
                    <a:pt x="38" y="245"/>
                    <a:pt x="38" y="245"/>
                    <a:pt x="38" y="245"/>
                  </a:cubicBezTo>
                  <a:cubicBezTo>
                    <a:pt x="103" y="245"/>
                    <a:pt x="103" y="245"/>
                    <a:pt x="103" y="245"/>
                  </a:cubicBezTo>
                  <a:cubicBezTo>
                    <a:pt x="111" y="247"/>
                    <a:pt x="119" y="247"/>
                    <a:pt x="127" y="245"/>
                  </a:cubicBezTo>
                  <a:cubicBezTo>
                    <a:pt x="245" y="245"/>
                    <a:pt x="245" y="245"/>
                    <a:pt x="245" y="245"/>
                  </a:cubicBezTo>
                  <a:cubicBezTo>
                    <a:pt x="245" y="152"/>
                    <a:pt x="245" y="152"/>
                    <a:pt x="245" y="152"/>
                  </a:cubicBezTo>
                  <a:cubicBezTo>
                    <a:pt x="258" y="140"/>
                    <a:pt x="270" y="128"/>
                    <a:pt x="283" y="115"/>
                  </a:cubicBezTo>
                  <a:cubicBezTo>
                    <a:pt x="283" y="264"/>
                    <a:pt x="283" y="264"/>
                    <a:pt x="283" y="264"/>
                  </a:cubicBezTo>
                  <a:cubicBezTo>
                    <a:pt x="283" y="274"/>
                    <a:pt x="275" y="283"/>
                    <a:pt x="264" y="283"/>
                  </a:cubicBezTo>
                  <a:cubicBezTo>
                    <a:pt x="19" y="283"/>
                    <a:pt x="19" y="283"/>
                    <a:pt x="19" y="283"/>
                  </a:cubicBezTo>
                  <a:cubicBezTo>
                    <a:pt x="9" y="283"/>
                    <a:pt x="0" y="274"/>
                    <a:pt x="0" y="264"/>
                  </a:cubicBezTo>
                  <a:cubicBezTo>
                    <a:pt x="0" y="19"/>
                    <a:pt x="0" y="19"/>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500"/>
            </a:p>
          </p:txBody>
        </p:sp>
        <p:sp>
          <p:nvSpPr>
            <p:cNvPr id="163" name="Freeform 40"/>
            <p:cNvSpPr>
              <a:spLocks noEditPoints="1"/>
            </p:cNvSpPr>
            <p:nvPr/>
          </p:nvSpPr>
          <p:spPr bwMode="auto">
            <a:xfrm>
              <a:off x="5037571" y="889259"/>
              <a:ext cx="423518" cy="669655"/>
            </a:xfrm>
            <a:custGeom>
              <a:avLst/>
              <a:gdLst>
                <a:gd name="T0" fmla="*/ 253 w 490"/>
                <a:gd name="T1" fmla="*/ 737 h 775"/>
                <a:gd name="T2" fmla="*/ 211 w 490"/>
                <a:gd name="T3" fmla="*/ 775 h 775"/>
                <a:gd name="T4" fmla="*/ 175 w 490"/>
                <a:gd name="T5" fmla="*/ 762 h 775"/>
                <a:gd name="T6" fmla="*/ 161 w 490"/>
                <a:gd name="T7" fmla="*/ 762 h 775"/>
                <a:gd name="T8" fmla="*/ 125 w 490"/>
                <a:gd name="T9" fmla="*/ 775 h 775"/>
                <a:gd name="T10" fmla="*/ 84 w 490"/>
                <a:gd name="T11" fmla="*/ 737 h 775"/>
                <a:gd name="T12" fmla="*/ 76 w 490"/>
                <a:gd name="T13" fmla="*/ 475 h 775"/>
                <a:gd name="T14" fmla="*/ 65 w 490"/>
                <a:gd name="T15" fmla="*/ 474 h 775"/>
                <a:gd name="T16" fmla="*/ 21 w 490"/>
                <a:gd name="T17" fmla="*/ 441 h 775"/>
                <a:gd name="T18" fmla="*/ 19 w 490"/>
                <a:gd name="T19" fmla="*/ 217 h 775"/>
                <a:gd name="T20" fmla="*/ 48 w 490"/>
                <a:gd name="T21" fmla="*/ 192 h 775"/>
                <a:gd name="T22" fmla="*/ 121 w 490"/>
                <a:gd name="T23" fmla="*/ 183 h 775"/>
                <a:gd name="T24" fmla="*/ 132 w 490"/>
                <a:gd name="T25" fmla="*/ 189 h 775"/>
                <a:gd name="T26" fmla="*/ 168 w 490"/>
                <a:gd name="T27" fmla="*/ 243 h 775"/>
                <a:gd name="T28" fmla="*/ 204 w 490"/>
                <a:gd name="T29" fmla="*/ 189 h 775"/>
                <a:gd name="T30" fmla="*/ 216 w 490"/>
                <a:gd name="T31" fmla="*/ 183 h 775"/>
                <a:gd name="T32" fmla="*/ 257 w 490"/>
                <a:gd name="T33" fmla="*/ 188 h 775"/>
                <a:gd name="T34" fmla="*/ 293 w 490"/>
                <a:gd name="T35" fmla="*/ 205 h 775"/>
                <a:gd name="T36" fmla="*/ 331 w 490"/>
                <a:gd name="T37" fmla="*/ 251 h 775"/>
                <a:gd name="T38" fmla="*/ 339 w 490"/>
                <a:gd name="T39" fmla="*/ 259 h 775"/>
                <a:gd name="T40" fmla="*/ 355 w 490"/>
                <a:gd name="T41" fmla="*/ 261 h 775"/>
                <a:gd name="T42" fmla="*/ 362 w 490"/>
                <a:gd name="T43" fmla="*/ 256 h 775"/>
                <a:gd name="T44" fmla="*/ 406 w 490"/>
                <a:gd name="T45" fmla="*/ 223 h 775"/>
                <a:gd name="T46" fmla="*/ 452 w 490"/>
                <a:gd name="T47" fmla="*/ 284 h 775"/>
                <a:gd name="T48" fmla="*/ 405 w 490"/>
                <a:gd name="T49" fmla="*/ 318 h 775"/>
                <a:gd name="T50" fmla="*/ 357 w 490"/>
                <a:gd name="T51" fmla="*/ 346 h 775"/>
                <a:gd name="T52" fmla="*/ 321 w 490"/>
                <a:gd name="T53" fmla="*/ 343 h 775"/>
                <a:gd name="T54" fmla="*/ 275 w 490"/>
                <a:gd name="T55" fmla="*/ 302 h 775"/>
                <a:gd name="T56" fmla="*/ 265 w 490"/>
                <a:gd name="T57" fmla="*/ 291 h 775"/>
                <a:gd name="T58" fmla="*/ 253 w 490"/>
                <a:gd name="T59" fmla="*/ 737 h 775"/>
                <a:gd name="T60" fmla="*/ 170 w 490"/>
                <a:gd name="T61" fmla="*/ 1 h 775"/>
                <a:gd name="T62" fmla="*/ 236 w 490"/>
                <a:gd name="T63" fmla="*/ 74 h 775"/>
                <a:gd name="T64" fmla="*/ 167 w 490"/>
                <a:gd name="T65" fmla="*/ 159 h 775"/>
                <a:gd name="T66" fmla="*/ 100 w 490"/>
                <a:gd name="T67" fmla="*/ 71 h 775"/>
                <a:gd name="T68" fmla="*/ 170 w 490"/>
                <a:gd name="T69"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775">
                  <a:moveTo>
                    <a:pt x="253" y="737"/>
                  </a:moveTo>
                  <a:cubicBezTo>
                    <a:pt x="252" y="758"/>
                    <a:pt x="230" y="775"/>
                    <a:pt x="211" y="775"/>
                  </a:cubicBezTo>
                  <a:cubicBezTo>
                    <a:pt x="198" y="775"/>
                    <a:pt x="182" y="770"/>
                    <a:pt x="175" y="762"/>
                  </a:cubicBezTo>
                  <a:cubicBezTo>
                    <a:pt x="172" y="757"/>
                    <a:pt x="165" y="757"/>
                    <a:pt x="161" y="762"/>
                  </a:cubicBezTo>
                  <a:cubicBezTo>
                    <a:pt x="155" y="770"/>
                    <a:pt x="138" y="775"/>
                    <a:pt x="125" y="775"/>
                  </a:cubicBezTo>
                  <a:cubicBezTo>
                    <a:pt x="106" y="775"/>
                    <a:pt x="85" y="758"/>
                    <a:pt x="84" y="737"/>
                  </a:cubicBezTo>
                  <a:cubicBezTo>
                    <a:pt x="76" y="475"/>
                    <a:pt x="76" y="475"/>
                    <a:pt x="76" y="475"/>
                  </a:cubicBezTo>
                  <a:cubicBezTo>
                    <a:pt x="65" y="474"/>
                    <a:pt x="65" y="474"/>
                    <a:pt x="65" y="474"/>
                  </a:cubicBezTo>
                  <a:cubicBezTo>
                    <a:pt x="47" y="472"/>
                    <a:pt x="24" y="459"/>
                    <a:pt x="21" y="441"/>
                  </a:cubicBezTo>
                  <a:cubicBezTo>
                    <a:pt x="0" y="331"/>
                    <a:pt x="4" y="332"/>
                    <a:pt x="19" y="217"/>
                  </a:cubicBezTo>
                  <a:cubicBezTo>
                    <a:pt x="21" y="209"/>
                    <a:pt x="31" y="194"/>
                    <a:pt x="48" y="192"/>
                  </a:cubicBezTo>
                  <a:cubicBezTo>
                    <a:pt x="121" y="183"/>
                    <a:pt x="121" y="183"/>
                    <a:pt x="121" y="183"/>
                  </a:cubicBezTo>
                  <a:cubicBezTo>
                    <a:pt x="125" y="183"/>
                    <a:pt x="130" y="185"/>
                    <a:pt x="132" y="189"/>
                  </a:cubicBezTo>
                  <a:cubicBezTo>
                    <a:pt x="168" y="243"/>
                    <a:pt x="168" y="243"/>
                    <a:pt x="168" y="243"/>
                  </a:cubicBezTo>
                  <a:cubicBezTo>
                    <a:pt x="204" y="189"/>
                    <a:pt x="204" y="189"/>
                    <a:pt x="204" y="189"/>
                  </a:cubicBezTo>
                  <a:cubicBezTo>
                    <a:pt x="207" y="185"/>
                    <a:pt x="211" y="183"/>
                    <a:pt x="216" y="183"/>
                  </a:cubicBezTo>
                  <a:cubicBezTo>
                    <a:pt x="257" y="188"/>
                    <a:pt x="257" y="188"/>
                    <a:pt x="257" y="188"/>
                  </a:cubicBezTo>
                  <a:cubicBezTo>
                    <a:pt x="278" y="191"/>
                    <a:pt x="285" y="196"/>
                    <a:pt x="293" y="205"/>
                  </a:cubicBezTo>
                  <a:cubicBezTo>
                    <a:pt x="307" y="223"/>
                    <a:pt x="320" y="239"/>
                    <a:pt x="331" y="251"/>
                  </a:cubicBezTo>
                  <a:cubicBezTo>
                    <a:pt x="334" y="254"/>
                    <a:pt x="336" y="257"/>
                    <a:pt x="339" y="259"/>
                  </a:cubicBezTo>
                  <a:cubicBezTo>
                    <a:pt x="343" y="264"/>
                    <a:pt x="350" y="264"/>
                    <a:pt x="355" y="261"/>
                  </a:cubicBezTo>
                  <a:cubicBezTo>
                    <a:pt x="357" y="259"/>
                    <a:pt x="360" y="258"/>
                    <a:pt x="362" y="256"/>
                  </a:cubicBezTo>
                  <a:cubicBezTo>
                    <a:pt x="373" y="248"/>
                    <a:pt x="393" y="233"/>
                    <a:pt x="406" y="223"/>
                  </a:cubicBezTo>
                  <a:cubicBezTo>
                    <a:pt x="442" y="195"/>
                    <a:pt x="490" y="255"/>
                    <a:pt x="452" y="284"/>
                  </a:cubicBezTo>
                  <a:cubicBezTo>
                    <a:pt x="438" y="294"/>
                    <a:pt x="418" y="310"/>
                    <a:pt x="405" y="318"/>
                  </a:cubicBezTo>
                  <a:cubicBezTo>
                    <a:pt x="386" y="332"/>
                    <a:pt x="369" y="342"/>
                    <a:pt x="357" y="346"/>
                  </a:cubicBezTo>
                  <a:cubicBezTo>
                    <a:pt x="346" y="351"/>
                    <a:pt x="332" y="351"/>
                    <a:pt x="321" y="343"/>
                  </a:cubicBezTo>
                  <a:cubicBezTo>
                    <a:pt x="305" y="333"/>
                    <a:pt x="291" y="320"/>
                    <a:pt x="275" y="302"/>
                  </a:cubicBezTo>
                  <a:cubicBezTo>
                    <a:pt x="272" y="299"/>
                    <a:pt x="269" y="295"/>
                    <a:pt x="265" y="291"/>
                  </a:cubicBezTo>
                  <a:cubicBezTo>
                    <a:pt x="253" y="737"/>
                    <a:pt x="253" y="737"/>
                    <a:pt x="253" y="737"/>
                  </a:cubicBezTo>
                  <a:close/>
                  <a:moveTo>
                    <a:pt x="170" y="1"/>
                  </a:moveTo>
                  <a:cubicBezTo>
                    <a:pt x="207" y="2"/>
                    <a:pt x="237" y="34"/>
                    <a:pt x="236" y="74"/>
                  </a:cubicBezTo>
                  <a:cubicBezTo>
                    <a:pt x="235" y="113"/>
                    <a:pt x="204" y="160"/>
                    <a:pt x="167" y="159"/>
                  </a:cubicBezTo>
                  <a:cubicBezTo>
                    <a:pt x="129" y="159"/>
                    <a:pt x="100" y="110"/>
                    <a:pt x="100" y="71"/>
                  </a:cubicBezTo>
                  <a:cubicBezTo>
                    <a:pt x="101" y="32"/>
                    <a:pt x="132" y="0"/>
                    <a:pt x="17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500"/>
            </a:p>
          </p:txBody>
        </p:sp>
        <p:sp>
          <p:nvSpPr>
            <p:cNvPr id="164" name="Freeform 41"/>
            <p:cNvSpPr/>
            <p:nvPr/>
          </p:nvSpPr>
          <p:spPr bwMode="auto">
            <a:xfrm>
              <a:off x="5532772" y="870972"/>
              <a:ext cx="219805" cy="176283"/>
            </a:xfrm>
            <a:custGeom>
              <a:avLst/>
              <a:gdLst>
                <a:gd name="T0" fmla="*/ 35 w 254"/>
                <a:gd name="T1" fmla="*/ 62 h 204"/>
                <a:gd name="T2" fmla="*/ 0 w 254"/>
                <a:gd name="T3" fmla="*/ 66 h 204"/>
                <a:gd name="T4" fmla="*/ 11 w 254"/>
                <a:gd name="T5" fmla="*/ 171 h 204"/>
                <a:gd name="T6" fmla="*/ 48 w 254"/>
                <a:gd name="T7" fmla="*/ 195 h 204"/>
                <a:gd name="T8" fmla="*/ 243 w 254"/>
                <a:gd name="T9" fmla="*/ 20 h 204"/>
                <a:gd name="T10" fmla="*/ 230 w 254"/>
                <a:gd name="T11" fmla="*/ 7 h 204"/>
                <a:gd name="T12" fmla="*/ 53 w 254"/>
                <a:gd name="T13" fmla="*/ 116 h 204"/>
                <a:gd name="T14" fmla="*/ 35 w 254"/>
                <a:gd name="T15" fmla="*/ 62 h 2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4" h="204">
                  <a:moveTo>
                    <a:pt x="35" y="62"/>
                  </a:moveTo>
                  <a:cubicBezTo>
                    <a:pt x="31" y="48"/>
                    <a:pt x="0" y="51"/>
                    <a:pt x="0" y="66"/>
                  </a:cubicBezTo>
                  <a:cubicBezTo>
                    <a:pt x="0" y="113"/>
                    <a:pt x="4" y="130"/>
                    <a:pt x="11" y="171"/>
                  </a:cubicBezTo>
                  <a:cubicBezTo>
                    <a:pt x="14" y="186"/>
                    <a:pt x="36" y="204"/>
                    <a:pt x="48" y="195"/>
                  </a:cubicBezTo>
                  <a:cubicBezTo>
                    <a:pt x="133" y="135"/>
                    <a:pt x="169" y="92"/>
                    <a:pt x="243" y="20"/>
                  </a:cubicBezTo>
                  <a:cubicBezTo>
                    <a:pt x="254" y="9"/>
                    <a:pt x="240" y="0"/>
                    <a:pt x="230" y="7"/>
                  </a:cubicBezTo>
                  <a:cubicBezTo>
                    <a:pt x="158" y="56"/>
                    <a:pt x="123" y="73"/>
                    <a:pt x="53" y="116"/>
                  </a:cubicBezTo>
                  <a:cubicBezTo>
                    <a:pt x="42" y="95"/>
                    <a:pt x="40" y="80"/>
                    <a:pt x="35"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500"/>
            </a:p>
          </p:txBody>
        </p:sp>
      </p:grpSp>
      <p:grpSp>
        <p:nvGrpSpPr>
          <p:cNvPr id="165" name="组合 164"/>
          <p:cNvGrpSpPr/>
          <p:nvPr/>
        </p:nvGrpSpPr>
        <p:grpSpPr>
          <a:xfrm>
            <a:off x="7110403" y="4448661"/>
            <a:ext cx="555817" cy="457490"/>
            <a:chOff x="6460269" y="872801"/>
            <a:chExt cx="709154" cy="669655"/>
          </a:xfrm>
          <a:solidFill>
            <a:srgbClr val="E36652"/>
          </a:solidFill>
        </p:grpSpPr>
        <p:sp>
          <p:nvSpPr>
            <p:cNvPr id="166" name="Freeform 42"/>
            <p:cNvSpPr>
              <a:spLocks noEditPoints="1"/>
            </p:cNvSpPr>
            <p:nvPr/>
          </p:nvSpPr>
          <p:spPr bwMode="auto">
            <a:xfrm>
              <a:off x="6460269" y="872801"/>
              <a:ext cx="442902" cy="669655"/>
            </a:xfrm>
            <a:custGeom>
              <a:avLst/>
              <a:gdLst>
                <a:gd name="T0" fmla="*/ 250 w 512"/>
                <a:gd name="T1" fmla="*/ 737 h 775"/>
                <a:gd name="T2" fmla="*/ 209 w 512"/>
                <a:gd name="T3" fmla="*/ 775 h 775"/>
                <a:gd name="T4" fmla="*/ 173 w 512"/>
                <a:gd name="T5" fmla="*/ 762 h 775"/>
                <a:gd name="T6" fmla="*/ 159 w 512"/>
                <a:gd name="T7" fmla="*/ 762 h 775"/>
                <a:gd name="T8" fmla="*/ 124 w 512"/>
                <a:gd name="T9" fmla="*/ 775 h 775"/>
                <a:gd name="T10" fmla="*/ 83 w 512"/>
                <a:gd name="T11" fmla="*/ 737 h 775"/>
                <a:gd name="T12" fmla="*/ 75 w 512"/>
                <a:gd name="T13" fmla="*/ 475 h 775"/>
                <a:gd name="T14" fmla="*/ 65 w 512"/>
                <a:gd name="T15" fmla="*/ 474 h 775"/>
                <a:gd name="T16" fmla="*/ 21 w 512"/>
                <a:gd name="T17" fmla="*/ 441 h 775"/>
                <a:gd name="T18" fmla="*/ 19 w 512"/>
                <a:gd name="T19" fmla="*/ 214 h 775"/>
                <a:gd name="T20" fmla="*/ 48 w 512"/>
                <a:gd name="T21" fmla="*/ 189 h 775"/>
                <a:gd name="T22" fmla="*/ 119 w 512"/>
                <a:gd name="T23" fmla="*/ 181 h 775"/>
                <a:gd name="T24" fmla="*/ 131 w 512"/>
                <a:gd name="T25" fmla="*/ 186 h 775"/>
                <a:gd name="T26" fmla="*/ 166 w 512"/>
                <a:gd name="T27" fmla="*/ 239 h 775"/>
                <a:gd name="T28" fmla="*/ 202 w 512"/>
                <a:gd name="T29" fmla="*/ 186 h 775"/>
                <a:gd name="T30" fmla="*/ 213 w 512"/>
                <a:gd name="T31" fmla="*/ 181 h 775"/>
                <a:gd name="T32" fmla="*/ 269 w 512"/>
                <a:gd name="T33" fmla="*/ 184 h 775"/>
                <a:gd name="T34" fmla="*/ 286 w 512"/>
                <a:gd name="T35" fmla="*/ 190 h 775"/>
                <a:gd name="T36" fmla="*/ 361 w 512"/>
                <a:gd name="T37" fmla="*/ 220 h 775"/>
                <a:gd name="T38" fmla="*/ 454 w 512"/>
                <a:gd name="T39" fmla="*/ 179 h 775"/>
                <a:gd name="T40" fmla="*/ 503 w 512"/>
                <a:gd name="T41" fmla="*/ 193 h 775"/>
                <a:gd name="T42" fmla="*/ 488 w 512"/>
                <a:gd name="T43" fmla="*/ 243 h 775"/>
                <a:gd name="T44" fmla="*/ 382 w 512"/>
                <a:gd name="T45" fmla="*/ 290 h 775"/>
                <a:gd name="T46" fmla="*/ 359 w 512"/>
                <a:gd name="T47" fmla="*/ 294 h 775"/>
                <a:gd name="T48" fmla="*/ 266 w 512"/>
                <a:gd name="T49" fmla="*/ 263 h 775"/>
                <a:gd name="T50" fmla="*/ 261 w 512"/>
                <a:gd name="T51" fmla="*/ 265 h 775"/>
                <a:gd name="T52" fmla="*/ 250 w 512"/>
                <a:gd name="T53" fmla="*/ 737 h 775"/>
                <a:gd name="T54" fmla="*/ 168 w 512"/>
                <a:gd name="T55" fmla="*/ 1 h 775"/>
                <a:gd name="T56" fmla="*/ 233 w 512"/>
                <a:gd name="T57" fmla="*/ 72 h 775"/>
                <a:gd name="T58" fmla="*/ 165 w 512"/>
                <a:gd name="T59" fmla="*/ 157 h 775"/>
                <a:gd name="T60" fmla="*/ 99 w 512"/>
                <a:gd name="T61" fmla="*/ 70 h 775"/>
                <a:gd name="T62" fmla="*/ 168 w 512"/>
                <a:gd name="T63"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775">
                  <a:moveTo>
                    <a:pt x="250" y="737"/>
                  </a:moveTo>
                  <a:cubicBezTo>
                    <a:pt x="249" y="758"/>
                    <a:pt x="228" y="775"/>
                    <a:pt x="209" y="775"/>
                  </a:cubicBezTo>
                  <a:cubicBezTo>
                    <a:pt x="196" y="775"/>
                    <a:pt x="180" y="770"/>
                    <a:pt x="173" y="762"/>
                  </a:cubicBezTo>
                  <a:cubicBezTo>
                    <a:pt x="170" y="757"/>
                    <a:pt x="163" y="757"/>
                    <a:pt x="159" y="762"/>
                  </a:cubicBezTo>
                  <a:cubicBezTo>
                    <a:pt x="153" y="770"/>
                    <a:pt x="137" y="775"/>
                    <a:pt x="124" y="775"/>
                  </a:cubicBezTo>
                  <a:cubicBezTo>
                    <a:pt x="105" y="775"/>
                    <a:pt x="84" y="758"/>
                    <a:pt x="83" y="737"/>
                  </a:cubicBezTo>
                  <a:cubicBezTo>
                    <a:pt x="75" y="475"/>
                    <a:pt x="75" y="475"/>
                    <a:pt x="75" y="475"/>
                  </a:cubicBezTo>
                  <a:cubicBezTo>
                    <a:pt x="65" y="474"/>
                    <a:pt x="65" y="474"/>
                    <a:pt x="65" y="474"/>
                  </a:cubicBezTo>
                  <a:cubicBezTo>
                    <a:pt x="46" y="472"/>
                    <a:pt x="24" y="460"/>
                    <a:pt x="21" y="441"/>
                  </a:cubicBezTo>
                  <a:cubicBezTo>
                    <a:pt x="0" y="333"/>
                    <a:pt x="4" y="328"/>
                    <a:pt x="19" y="214"/>
                  </a:cubicBezTo>
                  <a:cubicBezTo>
                    <a:pt x="21" y="206"/>
                    <a:pt x="30" y="191"/>
                    <a:pt x="48" y="189"/>
                  </a:cubicBezTo>
                  <a:cubicBezTo>
                    <a:pt x="119" y="181"/>
                    <a:pt x="119" y="181"/>
                    <a:pt x="119" y="181"/>
                  </a:cubicBezTo>
                  <a:cubicBezTo>
                    <a:pt x="124" y="180"/>
                    <a:pt x="128" y="182"/>
                    <a:pt x="131" y="186"/>
                  </a:cubicBezTo>
                  <a:cubicBezTo>
                    <a:pt x="166" y="239"/>
                    <a:pt x="166" y="239"/>
                    <a:pt x="166" y="239"/>
                  </a:cubicBezTo>
                  <a:cubicBezTo>
                    <a:pt x="202" y="186"/>
                    <a:pt x="202" y="186"/>
                    <a:pt x="202" y="186"/>
                  </a:cubicBezTo>
                  <a:cubicBezTo>
                    <a:pt x="204" y="182"/>
                    <a:pt x="209" y="180"/>
                    <a:pt x="213" y="181"/>
                  </a:cubicBezTo>
                  <a:cubicBezTo>
                    <a:pt x="219" y="181"/>
                    <a:pt x="248" y="183"/>
                    <a:pt x="269" y="184"/>
                  </a:cubicBezTo>
                  <a:cubicBezTo>
                    <a:pt x="275" y="185"/>
                    <a:pt x="281" y="186"/>
                    <a:pt x="286" y="190"/>
                  </a:cubicBezTo>
                  <a:cubicBezTo>
                    <a:pt x="309" y="204"/>
                    <a:pt x="334" y="215"/>
                    <a:pt x="361" y="220"/>
                  </a:cubicBezTo>
                  <a:cubicBezTo>
                    <a:pt x="393" y="209"/>
                    <a:pt x="424" y="195"/>
                    <a:pt x="454" y="179"/>
                  </a:cubicBezTo>
                  <a:cubicBezTo>
                    <a:pt x="471" y="169"/>
                    <a:pt x="493" y="176"/>
                    <a:pt x="503" y="193"/>
                  </a:cubicBezTo>
                  <a:cubicBezTo>
                    <a:pt x="512" y="211"/>
                    <a:pt x="506" y="233"/>
                    <a:pt x="488" y="243"/>
                  </a:cubicBezTo>
                  <a:cubicBezTo>
                    <a:pt x="452" y="262"/>
                    <a:pt x="420" y="274"/>
                    <a:pt x="382" y="290"/>
                  </a:cubicBezTo>
                  <a:cubicBezTo>
                    <a:pt x="375" y="293"/>
                    <a:pt x="367" y="295"/>
                    <a:pt x="359" y="294"/>
                  </a:cubicBezTo>
                  <a:cubicBezTo>
                    <a:pt x="326" y="288"/>
                    <a:pt x="296" y="279"/>
                    <a:pt x="266" y="263"/>
                  </a:cubicBezTo>
                  <a:cubicBezTo>
                    <a:pt x="261" y="265"/>
                    <a:pt x="261" y="265"/>
                    <a:pt x="261" y="265"/>
                  </a:cubicBezTo>
                  <a:cubicBezTo>
                    <a:pt x="250" y="737"/>
                    <a:pt x="250" y="737"/>
                    <a:pt x="250" y="737"/>
                  </a:cubicBezTo>
                  <a:close/>
                  <a:moveTo>
                    <a:pt x="168" y="1"/>
                  </a:moveTo>
                  <a:cubicBezTo>
                    <a:pt x="205" y="1"/>
                    <a:pt x="234" y="33"/>
                    <a:pt x="233" y="72"/>
                  </a:cubicBezTo>
                  <a:cubicBezTo>
                    <a:pt x="233" y="111"/>
                    <a:pt x="202" y="158"/>
                    <a:pt x="165" y="157"/>
                  </a:cubicBezTo>
                  <a:cubicBezTo>
                    <a:pt x="128" y="156"/>
                    <a:pt x="99" y="109"/>
                    <a:pt x="99" y="70"/>
                  </a:cubicBezTo>
                  <a:cubicBezTo>
                    <a:pt x="100" y="31"/>
                    <a:pt x="131" y="0"/>
                    <a:pt x="16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500"/>
            </a:p>
          </p:txBody>
        </p:sp>
        <p:sp>
          <p:nvSpPr>
            <p:cNvPr id="167" name="Freeform 43"/>
            <p:cNvSpPr>
              <a:spLocks noEditPoints="1"/>
            </p:cNvSpPr>
            <p:nvPr/>
          </p:nvSpPr>
          <p:spPr bwMode="auto">
            <a:xfrm>
              <a:off x="6735299" y="1108698"/>
              <a:ext cx="434124" cy="433758"/>
            </a:xfrm>
            <a:custGeom>
              <a:avLst/>
              <a:gdLst>
                <a:gd name="T0" fmla="*/ 388 w 502"/>
                <a:gd name="T1" fmla="*/ 388 h 502"/>
                <a:gd name="T2" fmla="*/ 383 w 502"/>
                <a:gd name="T3" fmla="*/ 335 h 502"/>
                <a:gd name="T4" fmla="*/ 334 w 502"/>
                <a:gd name="T5" fmla="*/ 426 h 502"/>
                <a:gd name="T6" fmla="*/ 445 w 502"/>
                <a:gd name="T7" fmla="*/ 251 h 502"/>
                <a:gd name="T8" fmla="*/ 393 w 502"/>
                <a:gd name="T9" fmla="*/ 214 h 502"/>
                <a:gd name="T10" fmla="*/ 392 w 502"/>
                <a:gd name="T11" fmla="*/ 297 h 502"/>
                <a:gd name="T12" fmla="*/ 430 w 502"/>
                <a:gd name="T13" fmla="*/ 176 h 502"/>
                <a:gd name="T14" fmla="*/ 332 w 502"/>
                <a:gd name="T15" fmla="*/ 75 h 502"/>
                <a:gd name="T16" fmla="*/ 385 w 502"/>
                <a:gd name="T17" fmla="*/ 176 h 502"/>
                <a:gd name="T18" fmla="*/ 72 w 502"/>
                <a:gd name="T19" fmla="*/ 176 h 502"/>
                <a:gd name="T20" fmla="*/ 150 w 502"/>
                <a:gd name="T21" fmla="*/ 117 h 502"/>
                <a:gd name="T22" fmla="*/ 114 w 502"/>
                <a:gd name="T23" fmla="*/ 114 h 502"/>
                <a:gd name="T24" fmla="*/ 165 w 502"/>
                <a:gd name="T25" fmla="*/ 176 h 502"/>
                <a:gd name="T26" fmla="*/ 236 w 502"/>
                <a:gd name="T27" fmla="*/ 71 h 502"/>
                <a:gd name="T28" fmla="*/ 165 w 502"/>
                <a:gd name="T29" fmla="*/ 176 h 502"/>
                <a:gd name="T30" fmla="*/ 345 w 502"/>
                <a:gd name="T31" fmla="*/ 176 h 502"/>
                <a:gd name="T32" fmla="*/ 274 w 502"/>
                <a:gd name="T33" fmla="*/ 71 h 502"/>
                <a:gd name="T34" fmla="*/ 354 w 502"/>
                <a:gd name="T35" fmla="*/ 214 h 502"/>
                <a:gd name="T36" fmla="*/ 274 w 502"/>
                <a:gd name="T37" fmla="*/ 297 h 502"/>
                <a:gd name="T38" fmla="*/ 357 w 502"/>
                <a:gd name="T39" fmla="*/ 252 h 502"/>
                <a:gd name="T40" fmla="*/ 236 w 502"/>
                <a:gd name="T41" fmla="*/ 214 h 502"/>
                <a:gd name="T42" fmla="*/ 153 w 502"/>
                <a:gd name="T43" fmla="*/ 252 h 502"/>
                <a:gd name="T44" fmla="*/ 236 w 502"/>
                <a:gd name="T45" fmla="*/ 297 h 502"/>
                <a:gd name="T46" fmla="*/ 118 w 502"/>
                <a:gd name="T47" fmla="*/ 214 h 502"/>
                <a:gd name="T48" fmla="*/ 57 w 502"/>
                <a:gd name="T49" fmla="*/ 251 h 502"/>
                <a:gd name="T50" fmla="*/ 119 w 502"/>
                <a:gd name="T51" fmla="*/ 297 h 502"/>
                <a:gd name="T52" fmla="*/ 118 w 502"/>
                <a:gd name="T53" fmla="*/ 214 h 502"/>
                <a:gd name="T54" fmla="*/ 274 w 502"/>
                <a:gd name="T55" fmla="*/ 335 h 502"/>
                <a:gd name="T56" fmla="*/ 328 w 502"/>
                <a:gd name="T57" fmla="*/ 367 h 502"/>
                <a:gd name="T58" fmla="*/ 236 w 502"/>
                <a:gd name="T59" fmla="*/ 335 h 502"/>
                <a:gd name="T60" fmla="*/ 182 w 502"/>
                <a:gd name="T61" fmla="*/ 367 h 502"/>
                <a:gd name="T62" fmla="*/ 236 w 502"/>
                <a:gd name="T63" fmla="*/ 335 h 502"/>
                <a:gd name="T64" fmla="*/ 77 w 502"/>
                <a:gd name="T65" fmla="*/ 335 h 502"/>
                <a:gd name="T66" fmla="*/ 181 w 502"/>
                <a:gd name="T67" fmla="*/ 431 h 502"/>
                <a:gd name="T68" fmla="*/ 128 w 502"/>
                <a:gd name="T69" fmla="*/ 335 h 502"/>
                <a:gd name="T70" fmla="*/ 251 w 502"/>
                <a:gd name="T71" fmla="*/ 502 h 502"/>
                <a:gd name="T72" fmla="*/ 0 w 502"/>
                <a:gd name="T73" fmla="*/ 251 h 502"/>
                <a:gd name="T74" fmla="*/ 251 w 502"/>
                <a:gd name="T75" fmla="*/ 0 h 502"/>
                <a:gd name="T76" fmla="*/ 502 w 502"/>
                <a:gd name="T77" fmla="*/ 251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02" h="502">
                  <a:moveTo>
                    <a:pt x="334" y="426"/>
                  </a:moveTo>
                  <a:cubicBezTo>
                    <a:pt x="355" y="416"/>
                    <a:pt x="373" y="403"/>
                    <a:pt x="388" y="388"/>
                  </a:cubicBezTo>
                  <a:cubicBezTo>
                    <a:pt x="403" y="373"/>
                    <a:pt x="416" y="354"/>
                    <a:pt x="425" y="335"/>
                  </a:cubicBezTo>
                  <a:cubicBezTo>
                    <a:pt x="383" y="335"/>
                    <a:pt x="383" y="335"/>
                    <a:pt x="383" y="335"/>
                  </a:cubicBezTo>
                  <a:cubicBezTo>
                    <a:pt x="377" y="352"/>
                    <a:pt x="370" y="370"/>
                    <a:pt x="362" y="385"/>
                  </a:cubicBezTo>
                  <a:cubicBezTo>
                    <a:pt x="354" y="400"/>
                    <a:pt x="345" y="413"/>
                    <a:pt x="334" y="426"/>
                  </a:cubicBezTo>
                  <a:close/>
                  <a:moveTo>
                    <a:pt x="439" y="297"/>
                  </a:moveTo>
                  <a:cubicBezTo>
                    <a:pt x="443" y="282"/>
                    <a:pt x="445" y="267"/>
                    <a:pt x="445" y="251"/>
                  </a:cubicBezTo>
                  <a:cubicBezTo>
                    <a:pt x="445" y="238"/>
                    <a:pt x="444" y="226"/>
                    <a:pt x="442" y="214"/>
                  </a:cubicBezTo>
                  <a:cubicBezTo>
                    <a:pt x="393" y="214"/>
                    <a:pt x="393" y="214"/>
                    <a:pt x="393" y="214"/>
                  </a:cubicBezTo>
                  <a:cubicBezTo>
                    <a:pt x="395" y="227"/>
                    <a:pt x="395" y="239"/>
                    <a:pt x="395" y="252"/>
                  </a:cubicBezTo>
                  <a:cubicBezTo>
                    <a:pt x="395" y="267"/>
                    <a:pt x="394" y="282"/>
                    <a:pt x="392" y="297"/>
                  </a:cubicBezTo>
                  <a:cubicBezTo>
                    <a:pt x="439" y="297"/>
                    <a:pt x="439" y="297"/>
                    <a:pt x="439" y="297"/>
                  </a:cubicBezTo>
                  <a:close/>
                  <a:moveTo>
                    <a:pt x="430" y="176"/>
                  </a:moveTo>
                  <a:cubicBezTo>
                    <a:pt x="420" y="153"/>
                    <a:pt x="406" y="132"/>
                    <a:pt x="388" y="114"/>
                  </a:cubicBezTo>
                  <a:cubicBezTo>
                    <a:pt x="372" y="98"/>
                    <a:pt x="353" y="84"/>
                    <a:pt x="332" y="75"/>
                  </a:cubicBezTo>
                  <a:cubicBezTo>
                    <a:pt x="343" y="88"/>
                    <a:pt x="353" y="102"/>
                    <a:pt x="361" y="117"/>
                  </a:cubicBezTo>
                  <a:cubicBezTo>
                    <a:pt x="371" y="135"/>
                    <a:pt x="379" y="155"/>
                    <a:pt x="385" y="176"/>
                  </a:cubicBezTo>
                  <a:cubicBezTo>
                    <a:pt x="430" y="176"/>
                    <a:pt x="430" y="176"/>
                    <a:pt x="430" y="176"/>
                  </a:cubicBezTo>
                  <a:close/>
                  <a:moveTo>
                    <a:pt x="72" y="176"/>
                  </a:moveTo>
                  <a:cubicBezTo>
                    <a:pt x="125" y="176"/>
                    <a:pt x="125" y="176"/>
                    <a:pt x="125" y="176"/>
                  </a:cubicBezTo>
                  <a:cubicBezTo>
                    <a:pt x="131" y="155"/>
                    <a:pt x="139" y="135"/>
                    <a:pt x="150" y="117"/>
                  </a:cubicBezTo>
                  <a:cubicBezTo>
                    <a:pt x="159" y="100"/>
                    <a:pt x="170" y="84"/>
                    <a:pt x="183" y="69"/>
                  </a:cubicBezTo>
                  <a:cubicBezTo>
                    <a:pt x="157" y="79"/>
                    <a:pt x="133" y="94"/>
                    <a:pt x="114" y="114"/>
                  </a:cubicBezTo>
                  <a:cubicBezTo>
                    <a:pt x="96" y="132"/>
                    <a:pt x="82" y="153"/>
                    <a:pt x="72" y="176"/>
                  </a:cubicBezTo>
                  <a:close/>
                  <a:moveTo>
                    <a:pt x="165" y="176"/>
                  </a:moveTo>
                  <a:cubicBezTo>
                    <a:pt x="236" y="176"/>
                    <a:pt x="236" y="176"/>
                    <a:pt x="236" y="176"/>
                  </a:cubicBezTo>
                  <a:cubicBezTo>
                    <a:pt x="236" y="71"/>
                    <a:pt x="236" y="71"/>
                    <a:pt x="236" y="71"/>
                  </a:cubicBezTo>
                  <a:cubicBezTo>
                    <a:pt x="215" y="88"/>
                    <a:pt x="197" y="110"/>
                    <a:pt x="183" y="135"/>
                  </a:cubicBezTo>
                  <a:cubicBezTo>
                    <a:pt x="176" y="148"/>
                    <a:pt x="170" y="162"/>
                    <a:pt x="165" y="176"/>
                  </a:cubicBezTo>
                  <a:close/>
                  <a:moveTo>
                    <a:pt x="274" y="176"/>
                  </a:moveTo>
                  <a:cubicBezTo>
                    <a:pt x="345" y="176"/>
                    <a:pt x="345" y="176"/>
                    <a:pt x="345" y="176"/>
                  </a:cubicBezTo>
                  <a:cubicBezTo>
                    <a:pt x="341" y="162"/>
                    <a:pt x="335" y="148"/>
                    <a:pt x="327" y="135"/>
                  </a:cubicBezTo>
                  <a:cubicBezTo>
                    <a:pt x="314" y="110"/>
                    <a:pt x="296" y="88"/>
                    <a:pt x="274" y="71"/>
                  </a:cubicBezTo>
                  <a:cubicBezTo>
                    <a:pt x="274" y="176"/>
                    <a:pt x="274" y="176"/>
                    <a:pt x="274" y="176"/>
                  </a:cubicBezTo>
                  <a:close/>
                  <a:moveTo>
                    <a:pt x="354" y="214"/>
                  </a:moveTo>
                  <a:cubicBezTo>
                    <a:pt x="274" y="214"/>
                    <a:pt x="274" y="214"/>
                    <a:pt x="274" y="214"/>
                  </a:cubicBezTo>
                  <a:cubicBezTo>
                    <a:pt x="274" y="297"/>
                    <a:pt x="274" y="297"/>
                    <a:pt x="274" y="297"/>
                  </a:cubicBezTo>
                  <a:cubicBezTo>
                    <a:pt x="353" y="297"/>
                    <a:pt x="353" y="297"/>
                    <a:pt x="353" y="297"/>
                  </a:cubicBezTo>
                  <a:cubicBezTo>
                    <a:pt x="356" y="282"/>
                    <a:pt x="357" y="267"/>
                    <a:pt x="357" y="252"/>
                  </a:cubicBezTo>
                  <a:cubicBezTo>
                    <a:pt x="357" y="239"/>
                    <a:pt x="356" y="227"/>
                    <a:pt x="354" y="214"/>
                  </a:cubicBezTo>
                  <a:close/>
                  <a:moveTo>
                    <a:pt x="236" y="214"/>
                  </a:moveTo>
                  <a:cubicBezTo>
                    <a:pt x="156" y="214"/>
                    <a:pt x="156" y="214"/>
                    <a:pt x="156" y="214"/>
                  </a:cubicBezTo>
                  <a:cubicBezTo>
                    <a:pt x="154" y="227"/>
                    <a:pt x="153" y="239"/>
                    <a:pt x="153" y="252"/>
                  </a:cubicBezTo>
                  <a:cubicBezTo>
                    <a:pt x="153" y="267"/>
                    <a:pt x="155" y="282"/>
                    <a:pt x="158" y="297"/>
                  </a:cubicBezTo>
                  <a:cubicBezTo>
                    <a:pt x="236" y="297"/>
                    <a:pt x="236" y="297"/>
                    <a:pt x="236" y="297"/>
                  </a:cubicBezTo>
                  <a:cubicBezTo>
                    <a:pt x="236" y="214"/>
                    <a:pt x="236" y="214"/>
                    <a:pt x="236" y="214"/>
                  </a:cubicBezTo>
                  <a:close/>
                  <a:moveTo>
                    <a:pt x="118" y="214"/>
                  </a:moveTo>
                  <a:cubicBezTo>
                    <a:pt x="61" y="214"/>
                    <a:pt x="61" y="214"/>
                    <a:pt x="61" y="214"/>
                  </a:cubicBezTo>
                  <a:cubicBezTo>
                    <a:pt x="59" y="226"/>
                    <a:pt x="57" y="238"/>
                    <a:pt x="57" y="251"/>
                  </a:cubicBezTo>
                  <a:cubicBezTo>
                    <a:pt x="57" y="267"/>
                    <a:pt x="59" y="282"/>
                    <a:pt x="63" y="297"/>
                  </a:cubicBezTo>
                  <a:cubicBezTo>
                    <a:pt x="119" y="297"/>
                    <a:pt x="119" y="297"/>
                    <a:pt x="119" y="297"/>
                  </a:cubicBezTo>
                  <a:cubicBezTo>
                    <a:pt x="116" y="282"/>
                    <a:pt x="115" y="267"/>
                    <a:pt x="115" y="252"/>
                  </a:cubicBezTo>
                  <a:cubicBezTo>
                    <a:pt x="115" y="239"/>
                    <a:pt x="116" y="227"/>
                    <a:pt x="118" y="214"/>
                  </a:cubicBezTo>
                  <a:close/>
                  <a:moveTo>
                    <a:pt x="342" y="335"/>
                  </a:moveTo>
                  <a:cubicBezTo>
                    <a:pt x="274" y="335"/>
                    <a:pt x="274" y="335"/>
                    <a:pt x="274" y="335"/>
                  </a:cubicBezTo>
                  <a:cubicBezTo>
                    <a:pt x="274" y="433"/>
                    <a:pt x="274" y="433"/>
                    <a:pt x="274" y="433"/>
                  </a:cubicBezTo>
                  <a:cubicBezTo>
                    <a:pt x="296" y="415"/>
                    <a:pt x="315" y="392"/>
                    <a:pt x="328" y="367"/>
                  </a:cubicBezTo>
                  <a:cubicBezTo>
                    <a:pt x="334" y="357"/>
                    <a:pt x="338" y="346"/>
                    <a:pt x="342" y="335"/>
                  </a:cubicBezTo>
                  <a:close/>
                  <a:moveTo>
                    <a:pt x="236" y="335"/>
                  </a:moveTo>
                  <a:cubicBezTo>
                    <a:pt x="168" y="335"/>
                    <a:pt x="168" y="335"/>
                    <a:pt x="168" y="335"/>
                  </a:cubicBezTo>
                  <a:cubicBezTo>
                    <a:pt x="172" y="346"/>
                    <a:pt x="177" y="357"/>
                    <a:pt x="182" y="367"/>
                  </a:cubicBezTo>
                  <a:cubicBezTo>
                    <a:pt x="196" y="392"/>
                    <a:pt x="214" y="415"/>
                    <a:pt x="236" y="433"/>
                  </a:cubicBezTo>
                  <a:cubicBezTo>
                    <a:pt x="236" y="335"/>
                    <a:pt x="236" y="335"/>
                    <a:pt x="236" y="335"/>
                  </a:cubicBezTo>
                  <a:close/>
                  <a:moveTo>
                    <a:pt x="128" y="335"/>
                  </a:moveTo>
                  <a:cubicBezTo>
                    <a:pt x="77" y="335"/>
                    <a:pt x="77" y="335"/>
                    <a:pt x="77" y="335"/>
                  </a:cubicBezTo>
                  <a:cubicBezTo>
                    <a:pt x="86" y="354"/>
                    <a:pt x="99" y="373"/>
                    <a:pt x="114" y="388"/>
                  </a:cubicBezTo>
                  <a:cubicBezTo>
                    <a:pt x="133" y="407"/>
                    <a:pt x="155" y="422"/>
                    <a:pt x="181" y="431"/>
                  </a:cubicBezTo>
                  <a:cubicBezTo>
                    <a:pt x="168" y="417"/>
                    <a:pt x="158" y="402"/>
                    <a:pt x="149" y="385"/>
                  </a:cubicBezTo>
                  <a:cubicBezTo>
                    <a:pt x="140" y="370"/>
                    <a:pt x="133" y="352"/>
                    <a:pt x="128" y="335"/>
                  </a:cubicBezTo>
                  <a:close/>
                  <a:moveTo>
                    <a:pt x="429" y="428"/>
                  </a:moveTo>
                  <a:cubicBezTo>
                    <a:pt x="383" y="474"/>
                    <a:pt x="321" y="502"/>
                    <a:pt x="251" y="502"/>
                  </a:cubicBezTo>
                  <a:cubicBezTo>
                    <a:pt x="182" y="502"/>
                    <a:pt x="119" y="474"/>
                    <a:pt x="74" y="428"/>
                  </a:cubicBezTo>
                  <a:cubicBezTo>
                    <a:pt x="28" y="383"/>
                    <a:pt x="0" y="320"/>
                    <a:pt x="0" y="251"/>
                  </a:cubicBezTo>
                  <a:cubicBezTo>
                    <a:pt x="0" y="182"/>
                    <a:pt x="28" y="119"/>
                    <a:pt x="74" y="73"/>
                  </a:cubicBezTo>
                  <a:cubicBezTo>
                    <a:pt x="119" y="28"/>
                    <a:pt x="182" y="0"/>
                    <a:pt x="251" y="0"/>
                  </a:cubicBezTo>
                  <a:cubicBezTo>
                    <a:pt x="321" y="0"/>
                    <a:pt x="383" y="28"/>
                    <a:pt x="429" y="73"/>
                  </a:cubicBezTo>
                  <a:cubicBezTo>
                    <a:pt x="474" y="119"/>
                    <a:pt x="502" y="182"/>
                    <a:pt x="502" y="251"/>
                  </a:cubicBezTo>
                  <a:cubicBezTo>
                    <a:pt x="502" y="320"/>
                    <a:pt x="474" y="383"/>
                    <a:pt x="429" y="4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zh-CN" altLang="en-US" sz="1500"/>
            </a:p>
          </p:txBody>
        </p:sp>
      </p:gr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53" presetClass="entr" presetSubtype="16" fill="hold" grpId="0" nodeType="afterEffect">
                                  <p:stCondLst>
                                    <p:cond delay="0"/>
                                  </p:stCondLst>
                                  <p:childTnLst>
                                    <p:set>
                                      <p:cBhvr>
                                        <p:cTn id="26" dur="1" fill="hold">
                                          <p:stCondLst>
                                            <p:cond delay="0"/>
                                          </p:stCondLst>
                                        </p:cTn>
                                        <p:tgtEl>
                                          <p:spTgt spid="134"/>
                                        </p:tgtEl>
                                        <p:attrNameLst>
                                          <p:attrName>style.visibility</p:attrName>
                                        </p:attrNameLst>
                                      </p:cBhvr>
                                      <p:to>
                                        <p:strVal val="visible"/>
                                      </p:to>
                                    </p:set>
                                    <p:anim calcmode="lin" valueType="num">
                                      <p:cBhvr>
                                        <p:cTn id="27" dur="100" fill="hold"/>
                                        <p:tgtEl>
                                          <p:spTgt spid="134"/>
                                        </p:tgtEl>
                                        <p:attrNameLst>
                                          <p:attrName>ppt_w</p:attrName>
                                        </p:attrNameLst>
                                      </p:cBhvr>
                                      <p:tavLst>
                                        <p:tav tm="0">
                                          <p:val>
                                            <p:fltVal val="0"/>
                                          </p:val>
                                        </p:tav>
                                        <p:tav tm="100000">
                                          <p:val>
                                            <p:strVal val="#ppt_w"/>
                                          </p:val>
                                        </p:tav>
                                      </p:tavLst>
                                    </p:anim>
                                    <p:anim calcmode="lin" valueType="num">
                                      <p:cBhvr>
                                        <p:cTn id="28" dur="100" fill="hold"/>
                                        <p:tgtEl>
                                          <p:spTgt spid="134"/>
                                        </p:tgtEl>
                                        <p:attrNameLst>
                                          <p:attrName>ppt_h</p:attrName>
                                        </p:attrNameLst>
                                      </p:cBhvr>
                                      <p:tavLst>
                                        <p:tav tm="0">
                                          <p:val>
                                            <p:fltVal val="0"/>
                                          </p:val>
                                        </p:tav>
                                        <p:tav tm="100000">
                                          <p:val>
                                            <p:strVal val="#ppt_h"/>
                                          </p:val>
                                        </p:tav>
                                      </p:tavLst>
                                    </p:anim>
                                    <p:animEffect transition="in" filter="fade">
                                      <p:cBhvr>
                                        <p:cTn id="29" dur="100"/>
                                        <p:tgtEl>
                                          <p:spTgt spid="134"/>
                                        </p:tgtEl>
                                      </p:cBhvr>
                                    </p:animEffect>
                                  </p:childTnLst>
                                </p:cTn>
                              </p:par>
                              <p:par>
                                <p:cTn id="30" presetID="6" presetClass="emph" presetSubtype="0" fill="hold" grpId="1" nodeType="withEffect">
                                  <p:stCondLst>
                                    <p:cond delay="100"/>
                                  </p:stCondLst>
                                  <p:childTnLst>
                                    <p:animScale>
                                      <p:cBhvr>
                                        <p:cTn id="31" dur="100" fill="hold"/>
                                        <p:tgtEl>
                                          <p:spTgt spid="134"/>
                                        </p:tgtEl>
                                      </p:cBhvr>
                                      <p:by x="110000" y="110000"/>
                                    </p:animScale>
                                  </p:childTnLst>
                                </p:cTn>
                              </p:par>
                              <p:par>
                                <p:cTn id="32" presetID="6" presetClass="emph" presetSubtype="0" fill="hold" grpId="2" nodeType="withEffect">
                                  <p:stCondLst>
                                    <p:cond delay="200"/>
                                  </p:stCondLst>
                                  <p:childTnLst>
                                    <p:animScale>
                                      <p:cBhvr>
                                        <p:cTn id="33" dur="200" fill="hold"/>
                                        <p:tgtEl>
                                          <p:spTgt spid="134"/>
                                        </p:tgtEl>
                                      </p:cBhvr>
                                      <p:by x="90000" y="90000"/>
                                    </p:animScale>
                                  </p:childTnLst>
                                </p:cTn>
                              </p:par>
                              <p:par>
                                <p:cTn id="34" presetID="6" presetClass="emph" presetSubtype="0" fill="hold" grpId="3" nodeType="withEffect">
                                  <p:stCondLst>
                                    <p:cond delay="400"/>
                                  </p:stCondLst>
                                  <p:childTnLst>
                                    <p:animScale>
                                      <p:cBhvr>
                                        <p:cTn id="35" dur="100" fill="hold"/>
                                        <p:tgtEl>
                                          <p:spTgt spid="134"/>
                                        </p:tgtEl>
                                      </p:cBhvr>
                                      <p:by x="105000" y="105000"/>
                                    </p:animScale>
                                  </p:childTnLst>
                                </p:cTn>
                              </p:par>
                              <p:par>
                                <p:cTn id="36" presetID="6" presetClass="emph" presetSubtype="0" fill="hold" grpId="4" nodeType="withEffect">
                                  <p:stCondLst>
                                    <p:cond delay="500"/>
                                  </p:stCondLst>
                                  <p:childTnLst>
                                    <p:animScale>
                                      <p:cBhvr>
                                        <p:cTn id="37" dur="200" fill="hold"/>
                                        <p:tgtEl>
                                          <p:spTgt spid="134"/>
                                        </p:tgtEl>
                                      </p:cBhvr>
                                      <p:by x="95000" y="95000"/>
                                    </p:animScale>
                                  </p:childTnLst>
                                </p:cTn>
                              </p:par>
                            </p:childTnLst>
                          </p:cTn>
                        </p:par>
                        <p:par>
                          <p:cTn id="38" fill="hold">
                            <p:stCondLst>
                              <p:cond delay="1250"/>
                            </p:stCondLst>
                            <p:childTnLst>
                              <p:par>
                                <p:cTn id="39" presetID="53" presetClass="entr" presetSubtype="16" fill="hold" grpId="0" nodeType="afterEffect">
                                  <p:stCondLst>
                                    <p:cond delay="0"/>
                                  </p:stCondLst>
                                  <p:childTnLst>
                                    <p:set>
                                      <p:cBhvr>
                                        <p:cTn id="40" dur="1" fill="hold">
                                          <p:stCondLst>
                                            <p:cond delay="0"/>
                                          </p:stCondLst>
                                        </p:cTn>
                                        <p:tgtEl>
                                          <p:spTgt spid="135"/>
                                        </p:tgtEl>
                                        <p:attrNameLst>
                                          <p:attrName>style.visibility</p:attrName>
                                        </p:attrNameLst>
                                      </p:cBhvr>
                                      <p:to>
                                        <p:strVal val="visible"/>
                                      </p:to>
                                    </p:set>
                                    <p:anim calcmode="lin" valueType="num">
                                      <p:cBhvr>
                                        <p:cTn id="41" dur="100" fill="hold"/>
                                        <p:tgtEl>
                                          <p:spTgt spid="135"/>
                                        </p:tgtEl>
                                        <p:attrNameLst>
                                          <p:attrName>ppt_w</p:attrName>
                                        </p:attrNameLst>
                                      </p:cBhvr>
                                      <p:tavLst>
                                        <p:tav tm="0">
                                          <p:val>
                                            <p:fltVal val="0"/>
                                          </p:val>
                                        </p:tav>
                                        <p:tav tm="100000">
                                          <p:val>
                                            <p:strVal val="#ppt_w"/>
                                          </p:val>
                                        </p:tav>
                                      </p:tavLst>
                                    </p:anim>
                                    <p:anim calcmode="lin" valueType="num">
                                      <p:cBhvr>
                                        <p:cTn id="42" dur="100" fill="hold"/>
                                        <p:tgtEl>
                                          <p:spTgt spid="135"/>
                                        </p:tgtEl>
                                        <p:attrNameLst>
                                          <p:attrName>ppt_h</p:attrName>
                                        </p:attrNameLst>
                                      </p:cBhvr>
                                      <p:tavLst>
                                        <p:tav tm="0">
                                          <p:val>
                                            <p:fltVal val="0"/>
                                          </p:val>
                                        </p:tav>
                                        <p:tav tm="100000">
                                          <p:val>
                                            <p:strVal val="#ppt_h"/>
                                          </p:val>
                                        </p:tav>
                                      </p:tavLst>
                                    </p:anim>
                                    <p:animEffect transition="in" filter="fade">
                                      <p:cBhvr>
                                        <p:cTn id="43" dur="100"/>
                                        <p:tgtEl>
                                          <p:spTgt spid="135"/>
                                        </p:tgtEl>
                                      </p:cBhvr>
                                    </p:animEffect>
                                  </p:childTnLst>
                                </p:cTn>
                              </p:par>
                              <p:par>
                                <p:cTn id="44" presetID="6" presetClass="emph" presetSubtype="0" fill="hold" grpId="1" nodeType="withEffect">
                                  <p:stCondLst>
                                    <p:cond delay="100"/>
                                  </p:stCondLst>
                                  <p:childTnLst>
                                    <p:animScale>
                                      <p:cBhvr>
                                        <p:cTn id="45" dur="100" fill="hold"/>
                                        <p:tgtEl>
                                          <p:spTgt spid="135"/>
                                        </p:tgtEl>
                                      </p:cBhvr>
                                      <p:by x="110000" y="110000"/>
                                    </p:animScale>
                                  </p:childTnLst>
                                </p:cTn>
                              </p:par>
                              <p:par>
                                <p:cTn id="46" presetID="6" presetClass="emph" presetSubtype="0" fill="hold" grpId="2" nodeType="withEffect">
                                  <p:stCondLst>
                                    <p:cond delay="200"/>
                                  </p:stCondLst>
                                  <p:childTnLst>
                                    <p:animScale>
                                      <p:cBhvr>
                                        <p:cTn id="47" dur="200" fill="hold"/>
                                        <p:tgtEl>
                                          <p:spTgt spid="135"/>
                                        </p:tgtEl>
                                      </p:cBhvr>
                                      <p:by x="90000" y="90000"/>
                                    </p:animScale>
                                  </p:childTnLst>
                                </p:cTn>
                              </p:par>
                              <p:par>
                                <p:cTn id="48" presetID="6" presetClass="emph" presetSubtype="0" fill="hold" grpId="3" nodeType="withEffect">
                                  <p:stCondLst>
                                    <p:cond delay="400"/>
                                  </p:stCondLst>
                                  <p:childTnLst>
                                    <p:animScale>
                                      <p:cBhvr>
                                        <p:cTn id="49" dur="100" fill="hold"/>
                                        <p:tgtEl>
                                          <p:spTgt spid="135"/>
                                        </p:tgtEl>
                                      </p:cBhvr>
                                      <p:by x="105000" y="105000"/>
                                    </p:animScale>
                                  </p:childTnLst>
                                </p:cTn>
                              </p:par>
                              <p:par>
                                <p:cTn id="50" presetID="6" presetClass="emph" presetSubtype="0" fill="hold" grpId="4" nodeType="withEffect">
                                  <p:stCondLst>
                                    <p:cond delay="500"/>
                                  </p:stCondLst>
                                  <p:childTnLst>
                                    <p:animScale>
                                      <p:cBhvr>
                                        <p:cTn id="51" dur="200" fill="hold"/>
                                        <p:tgtEl>
                                          <p:spTgt spid="135"/>
                                        </p:tgtEl>
                                      </p:cBhvr>
                                      <p:by x="95000" y="95000"/>
                                    </p:animScale>
                                  </p:childTnLst>
                                </p:cTn>
                              </p:par>
                            </p:childTnLst>
                          </p:cTn>
                        </p:par>
                        <p:par>
                          <p:cTn id="52" fill="hold">
                            <p:stCondLst>
                              <p:cond delay="1750"/>
                            </p:stCondLst>
                            <p:childTnLst>
                              <p:par>
                                <p:cTn id="53" presetID="53" presetClass="entr" presetSubtype="16" fill="hold" grpId="0" nodeType="afterEffect">
                                  <p:stCondLst>
                                    <p:cond delay="0"/>
                                  </p:stCondLst>
                                  <p:childTnLst>
                                    <p:set>
                                      <p:cBhvr>
                                        <p:cTn id="54" dur="1" fill="hold">
                                          <p:stCondLst>
                                            <p:cond delay="0"/>
                                          </p:stCondLst>
                                        </p:cTn>
                                        <p:tgtEl>
                                          <p:spTgt spid="136"/>
                                        </p:tgtEl>
                                        <p:attrNameLst>
                                          <p:attrName>style.visibility</p:attrName>
                                        </p:attrNameLst>
                                      </p:cBhvr>
                                      <p:to>
                                        <p:strVal val="visible"/>
                                      </p:to>
                                    </p:set>
                                    <p:anim calcmode="lin" valueType="num">
                                      <p:cBhvr>
                                        <p:cTn id="55" dur="100" fill="hold"/>
                                        <p:tgtEl>
                                          <p:spTgt spid="136"/>
                                        </p:tgtEl>
                                        <p:attrNameLst>
                                          <p:attrName>ppt_w</p:attrName>
                                        </p:attrNameLst>
                                      </p:cBhvr>
                                      <p:tavLst>
                                        <p:tav tm="0">
                                          <p:val>
                                            <p:fltVal val="0"/>
                                          </p:val>
                                        </p:tav>
                                        <p:tav tm="100000">
                                          <p:val>
                                            <p:strVal val="#ppt_w"/>
                                          </p:val>
                                        </p:tav>
                                      </p:tavLst>
                                    </p:anim>
                                    <p:anim calcmode="lin" valueType="num">
                                      <p:cBhvr>
                                        <p:cTn id="56" dur="100" fill="hold"/>
                                        <p:tgtEl>
                                          <p:spTgt spid="136"/>
                                        </p:tgtEl>
                                        <p:attrNameLst>
                                          <p:attrName>ppt_h</p:attrName>
                                        </p:attrNameLst>
                                      </p:cBhvr>
                                      <p:tavLst>
                                        <p:tav tm="0">
                                          <p:val>
                                            <p:fltVal val="0"/>
                                          </p:val>
                                        </p:tav>
                                        <p:tav tm="100000">
                                          <p:val>
                                            <p:strVal val="#ppt_h"/>
                                          </p:val>
                                        </p:tav>
                                      </p:tavLst>
                                    </p:anim>
                                    <p:animEffect transition="in" filter="fade">
                                      <p:cBhvr>
                                        <p:cTn id="57" dur="100"/>
                                        <p:tgtEl>
                                          <p:spTgt spid="136"/>
                                        </p:tgtEl>
                                      </p:cBhvr>
                                    </p:animEffect>
                                  </p:childTnLst>
                                </p:cTn>
                              </p:par>
                              <p:par>
                                <p:cTn id="58" presetID="6" presetClass="emph" presetSubtype="0" fill="hold" grpId="1" nodeType="withEffect">
                                  <p:stCondLst>
                                    <p:cond delay="100"/>
                                  </p:stCondLst>
                                  <p:childTnLst>
                                    <p:animScale>
                                      <p:cBhvr>
                                        <p:cTn id="59" dur="100" fill="hold"/>
                                        <p:tgtEl>
                                          <p:spTgt spid="136"/>
                                        </p:tgtEl>
                                      </p:cBhvr>
                                      <p:by x="110000" y="110000"/>
                                    </p:animScale>
                                  </p:childTnLst>
                                </p:cTn>
                              </p:par>
                              <p:par>
                                <p:cTn id="60" presetID="6" presetClass="emph" presetSubtype="0" fill="hold" grpId="2" nodeType="withEffect">
                                  <p:stCondLst>
                                    <p:cond delay="200"/>
                                  </p:stCondLst>
                                  <p:childTnLst>
                                    <p:animScale>
                                      <p:cBhvr>
                                        <p:cTn id="61" dur="200" fill="hold"/>
                                        <p:tgtEl>
                                          <p:spTgt spid="136"/>
                                        </p:tgtEl>
                                      </p:cBhvr>
                                      <p:by x="90000" y="90000"/>
                                    </p:animScale>
                                  </p:childTnLst>
                                </p:cTn>
                              </p:par>
                              <p:par>
                                <p:cTn id="62" presetID="6" presetClass="emph" presetSubtype="0" fill="hold" grpId="3" nodeType="withEffect">
                                  <p:stCondLst>
                                    <p:cond delay="400"/>
                                  </p:stCondLst>
                                  <p:childTnLst>
                                    <p:animScale>
                                      <p:cBhvr>
                                        <p:cTn id="63" dur="100" fill="hold"/>
                                        <p:tgtEl>
                                          <p:spTgt spid="136"/>
                                        </p:tgtEl>
                                      </p:cBhvr>
                                      <p:by x="105000" y="105000"/>
                                    </p:animScale>
                                  </p:childTnLst>
                                </p:cTn>
                              </p:par>
                              <p:par>
                                <p:cTn id="64" presetID="6" presetClass="emph" presetSubtype="0" fill="hold" grpId="4" nodeType="withEffect">
                                  <p:stCondLst>
                                    <p:cond delay="500"/>
                                  </p:stCondLst>
                                  <p:childTnLst>
                                    <p:animScale>
                                      <p:cBhvr>
                                        <p:cTn id="65" dur="200" fill="hold"/>
                                        <p:tgtEl>
                                          <p:spTgt spid="136"/>
                                        </p:tgtEl>
                                      </p:cBhvr>
                                      <p:by x="95000" y="95000"/>
                                    </p:animScale>
                                  </p:childTnLst>
                                </p:cTn>
                              </p:par>
                            </p:childTnLst>
                          </p:cTn>
                        </p:par>
                        <p:par>
                          <p:cTn id="66" fill="hold">
                            <p:stCondLst>
                              <p:cond delay="2250"/>
                            </p:stCondLst>
                            <p:childTnLst>
                              <p:par>
                                <p:cTn id="67" presetID="53" presetClass="entr" presetSubtype="16" fill="hold" grpId="0" nodeType="afterEffect">
                                  <p:stCondLst>
                                    <p:cond delay="0"/>
                                  </p:stCondLst>
                                  <p:childTnLst>
                                    <p:set>
                                      <p:cBhvr>
                                        <p:cTn id="68" dur="1" fill="hold">
                                          <p:stCondLst>
                                            <p:cond delay="0"/>
                                          </p:stCondLst>
                                        </p:cTn>
                                        <p:tgtEl>
                                          <p:spTgt spid="137"/>
                                        </p:tgtEl>
                                        <p:attrNameLst>
                                          <p:attrName>style.visibility</p:attrName>
                                        </p:attrNameLst>
                                      </p:cBhvr>
                                      <p:to>
                                        <p:strVal val="visible"/>
                                      </p:to>
                                    </p:set>
                                    <p:anim calcmode="lin" valueType="num">
                                      <p:cBhvr>
                                        <p:cTn id="69" dur="100" fill="hold"/>
                                        <p:tgtEl>
                                          <p:spTgt spid="137"/>
                                        </p:tgtEl>
                                        <p:attrNameLst>
                                          <p:attrName>ppt_w</p:attrName>
                                        </p:attrNameLst>
                                      </p:cBhvr>
                                      <p:tavLst>
                                        <p:tav tm="0">
                                          <p:val>
                                            <p:fltVal val="0"/>
                                          </p:val>
                                        </p:tav>
                                        <p:tav tm="100000">
                                          <p:val>
                                            <p:strVal val="#ppt_w"/>
                                          </p:val>
                                        </p:tav>
                                      </p:tavLst>
                                    </p:anim>
                                    <p:anim calcmode="lin" valueType="num">
                                      <p:cBhvr>
                                        <p:cTn id="70" dur="100" fill="hold"/>
                                        <p:tgtEl>
                                          <p:spTgt spid="137"/>
                                        </p:tgtEl>
                                        <p:attrNameLst>
                                          <p:attrName>ppt_h</p:attrName>
                                        </p:attrNameLst>
                                      </p:cBhvr>
                                      <p:tavLst>
                                        <p:tav tm="0">
                                          <p:val>
                                            <p:fltVal val="0"/>
                                          </p:val>
                                        </p:tav>
                                        <p:tav tm="100000">
                                          <p:val>
                                            <p:strVal val="#ppt_h"/>
                                          </p:val>
                                        </p:tav>
                                      </p:tavLst>
                                    </p:anim>
                                    <p:animEffect transition="in" filter="fade">
                                      <p:cBhvr>
                                        <p:cTn id="71" dur="100"/>
                                        <p:tgtEl>
                                          <p:spTgt spid="137"/>
                                        </p:tgtEl>
                                      </p:cBhvr>
                                    </p:animEffect>
                                  </p:childTnLst>
                                </p:cTn>
                              </p:par>
                              <p:par>
                                <p:cTn id="72" presetID="6" presetClass="emph" presetSubtype="0" fill="hold" grpId="1" nodeType="withEffect">
                                  <p:stCondLst>
                                    <p:cond delay="100"/>
                                  </p:stCondLst>
                                  <p:childTnLst>
                                    <p:animScale>
                                      <p:cBhvr>
                                        <p:cTn id="73" dur="100" fill="hold"/>
                                        <p:tgtEl>
                                          <p:spTgt spid="137"/>
                                        </p:tgtEl>
                                      </p:cBhvr>
                                      <p:by x="110000" y="110000"/>
                                    </p:animScale>
                                  </p:childTnLst>
                                </p:cTn>
                              </p:par>
                              <p:par>
                                <p:cTn id="74" presetID="6" presetClass="emph" presetSubtype="0" fill="hold" grpId="2" nodeType="withEffect">
                                  <p:stCondLst>
                                    <p:cond delay="200"/>
                                  </p:stCondLst>
                                  <p:childTnLst>
                                    <p:animScale>
                                      <p:cBhvr>
                                        <p:cTn id="75" dur="200" fill="hold"/>
                                        <p:tgtEl>
                                          <p:spTgt spid="137"/>
                                        </p:tgtEl>
                                      </p:cBhvr>
                                      <p:by x="90000" y="90000"/>
                                    </p:animScale>
                                  </p:childTnLst>
                                </p:cTn>
                              </p:par>
                              <p:par>
                                <p:cTn id="76" presetID="6" presetClass="emph" presetSubtype="0" fill="hold" grpId="3" nodeType="withEffect">
                                  <p:stCondLst>
                                    <p:cond delay="400"/>
                                  </p:stCondLst>
                                  <p:childTnLst>
                                    <p:animScale>
                                      <p:cBhvr>
                                        <p:cTn id="77" dur="100" fill="hold"/>
                                        <p:tgtEl>
                                          <p:spTgt spid="137"/>
                                        </p:tgtEl>
                                      </p:cBhvr>
                                      <p:by x="105000" y="105000"/>
                                    </p:animScale>
                                  </p:childTnLst>
                                </p:cTn>
                              </p:par>
                              <p:par>
                                <p:cTn id="78" presetID="6" presetClass="emph" presetSubtype="0" fill="hold" grpId="4" nodeType="withEffect">
                                  <p:stCondLst>
                                    <p:cond delay="500"/>
                                  </p:stCondLst>
                                  <p:childTnLst>
                                    <p:animScale>
                                      <p:cBhvr>
                                        <p:cTn id="79" dur="200" fill="hold"/>
                                        <p:tgtEl>
                                          <p:spTgt spid="137"/>
                                        </p:tgtEl>
                                      </p:cBhvr>
                                      <p:by x="95000" y="95000"/>
                                    </p:animScale>
                                  </p:childTnLst>
                                </p:cTn>
                              </p:par>
                            </p:childTnLst>
                          </p:cTn>
                        </p:par>
                        <p:par>
                          <p:cTn id="80" fill="hold">
                            <p:stCondLst>
                              <p:cond delay="2750"/>
                            </p:stCondLst>
                            <p:childTnLst>
                              <p:par>
                                <p:cTn id="81" presetID="21" presetClass="entr" presetSubtype="1" fill="hold" nodeType="afterEffect">
                                  <p:stCondLst>
                                    <p:cond delay="0"/>
                                  </p:stCondLst>
                                  <p:childTnLst>
                                    <p:set>
                                      <p:cBhvr>
                                        <p:cTn id="82" dur="1" fill="hold">
                                          <p:stCondLst>
                                            <p:cond delay="0"/>
                                          </p:stCondLst>
                                        </p:cTn>
                                        <p:tgtEl>
                                          <p:spTgt spid="161"/>
                                        </p:tgtEl>
                                        <p:attrNameLst>
                                          <p:attrName>style.visibility</p:attrName>
                                        </p:attrNameLst>
                                      </p:cBhvr>
                                      <p:to>
                                        <p:strVal val="visible"/>
                                      </p:to>
                                    </p:set>
                                    <p:animEffect transition="in" filter="wheel(1)">
                                      <p:cBhvr>
                                        <p:cTn id="83" dur="750"/>
                                        <p:tgtEl>
                                          <p:spTgt spid="161"/>
                                        </p:tgtEl>
                                      </p:cBhvr>
                                    </p:animEffect>
                                  </p:childTnLst>
                                </p:cTn>
                              </p:par>
                              <p:par>
                                <p:cTn id="84" presetID="21" presetClass="entr" presetSubtype="1" fill="hold" nodeType="withEffect">
                                  <p:stCondLst>
                                    <p:cond delay="250"/>
                                  </p:stCondLst>
                                  <p:childTnLst>
                                    <p:set>
                                      <p:cBhvr>
                                        <p:cTn id="85" dur="1" fill="hold">
                                          <p:stCondLst>
                                            <p:cond delay="0"/>
                                          </p:stCondLst>
                                        </p:cTn>
                                        <p:tgtEl>
                                          <p:spTgt spid="157"/>
                                        </p:tgtEl>
                                        <p:attrNameLst>
                                          <p:attrName>style.visibility</p:attrName>
                                        </p:attrNameLst>
                                      </p:cBhvr>
                                      <p:to>
                                        <p:strVal val="visible"/>
                                      </p:to>
                                    </p:set>
                                    <p:animEffect transition="in" filter="wheel(1)">
                                      <p:cBhvr>
                                        <p:cTn id="86" dur="750"/>
                                        <p:tgtEl>
                                          <p:spTgt spid="157"/>
                                        </p:tgtEl>
                                      </p:cBhvr>
                                    </p:animEffect>
                                  </p:childTnLst>
                                </p:cTn>
                              </p:par>
                              <p:par>
                                <p:cTn id="87" presetID="21" presetClass="entr" presetSubtype="1" fill="hold" nodeType="withEffect">
                                  <p:stCondLst>
                                    <p:cond delay="500"/>
                                  </p:stCondLst>
                                  <p:childTnLst>
                                    <p:set>
                                      <p:cBhvr>
                                        <p:cTn id="88" dur="1" fill="hold">
                                          <p:stCondLst>
                                            <p:cond delay="0"/>
                                          </p:stCondLst>
                                        </p:cTn>
                                        <p:tgtEl>
                                          <p:spTgt spid="154"/>
                                        </p:tgtEl>
                                        <p:attrNameLst>
                                          <p:attrName>style.visibility</p:attrName>
                                        </p:attrNameLst>
                                      </p:cBhvr>
                                      <p:to>
                                        <p:strVal val="visible"/>
                                      </p:to>
                                    </p:set>
                                    <p:animEffect transition="in" filter="wheel(1)">
                                      <p:cBhvr>
                                        <p:cTn id="89" dur="750"/>
                                        <p:tgtEl>
                                          <p:spTgt spid="154"/>
                                        </p:tgtEl>
                                      </p:cBhvr>
                                    </p:animEffect>
                                  </p:childTnLst>
                                </p:cTn>
                              </p:par>
                              <p:par>
                                <p:cTn id="90" presetID="21" presetClass="entr" presetSubtype="1" fill="hold" nodeType="withEffect">
                                  <p:stCondLst>
                                    <p:cond delay="750"/>
                                  </p:stCondLst>
                                  <p:childTnLst>
                                    <p:set>
                                      <p:cBhvr>
                                        <p:cTn id="91" dur="1" fill="hold">
                                          <p:stCondLst>
                                            <p:cond delay="0"/>
                                          </p:stCondLst>
                                        </p:cTn>
                                        <p:tgtEl>
                                          <p:spTgt spid="165"/>
                                        </p:tgtEl>
                                        <p:attrNameLst>
                                          <p:attrName>style.visibility</p:attrName>
                                        </p:attrNameLst>
                                      </p:cBhvr>
                                      <p:to>
                                        <p:strVal val="visible"/>
                                      </p:to>
                                    </p:set>
                                    <p:animEffect transition="in" filter="wheel(1)">
                                      <p:cBhvr>
                                        <p:cTn id="92" dur="750"/>
                                        <p:tgtEl>
                                          <p:spTgt spid="165"/>
                                        </p:tgtEl>
                                      </p:cBhvr>
                                    </p:animEffect>
                                  </p:childTnLst>
                                </p:cTn>
                              </p:par>
                            </p:childTnLst>
                          </p:cTn>
                        </p:par>
                        <p:par>
                          <p:cTn id="93" fill="hold">
                            <p:stCondLst>
                              <p:cond delay="3750"/>
                            </p:stCondLst>
                            <p:childTnLst>
                              <p:par>
                                <p:cTn id="94" presetID="37" presetClass="entr" presetSubtype="0" fill="hold" nodeType="afterEffect">
                                  <p:stCondLst>
                                    <p:cond delay="0"/>
                                  </p:stCondLst>
                                  <p:childTnLst>
                                    <p:set>
                                      <p:cBhvr>
                                        <p:cTn id="95" dur="1" fill="hold">
                                          <p:stCondLst>
                                            <p:cond delay="0"/>
                                          </p:stCondLst>
                                        </p:cTn>
                                        <p:tgtEl>
                                          <p:spTgt spid="138"/>
                                        </p:tgtEl>
                                        <p:attrNameLst>
                                          <p:attrName>style.visibility</p:attrName>
                                        </p:attrNameLst>
                                      </p:cBhvr>
                                      <p:to>
                                        <p:strVal val="visible"/>
                                      </p:to>
                                    </p:set>
                                    <p:animEffect transition="in" filter="fade">
                                      <p:cBhvr>
                                        <p:cTn id="96" dur="1000"/>
                                        <p:tgtEl>
                                          <p:spTgt spid="138"/>
                                        </p:tgtEl>
                                      </p:cBhvr>
                                    </p:animEffect>
                                    <p:anim calcmode="lin" valueType="num">
                                      <p:cBhvr>
                                        <p:cTn id="97" dur="1000" fill="hold"/>
                                        <p:tgtEl>
                                          <p:spTgt spid="138"/>
                                        </p:tgtEl>
                                        <p:attrNameLst>
                                          <p:attrName>ppt_x</p:attrName>
                                        </p:attrNameLst>
                                      </p:cBhvr>
                                      <p:tavLst>
                                        <p:tav tm="0">
                                          <p:val>
                                            <p:strVal val="#ppt_x"/>
                                          </p:val>
                                        </p:tav>
                                        <p:tav tm="100000">
                                          <p:val>
                                            <p:strVal val="#ppt_x"/>
                                          </p:val>
                                        </p:tav>
                                      </p:tavLst>
                                    </p:anim>
                                    <p:anim calcmode="lin" valueType="num">
                                      <p:cBhvr>
                                        <p:cTn id="98" dur="900" decel="100000" fill="hold"/>
                                        <p:tgtEl>
                                          <p:spTgt spid="138"/>
                                        </p:tgtEl>
                                        <p:attrNameLst>
                                          <p:attrName>ppt_y</p:attrName>
                                        </p:attrNameLst>
                                      </p:cBhvr>
                                      <p:tavLst>
                                        <p:tav tm="0">
                                          <p:val>
                                            <p:strVal val="#ppt_y+1"/>
                                          </p:val>
                                        </p:tav>
                                        <p:tav tm="100000">
                                          <p:val>
                                            <p:strVal val="#ppt_y-.03"/>
                                          </p:val>
                                        </p:tav>
                                      </p:tavLst>
                                    </p:anim>
                                    <p:anim calcmode="lin" valueType="num">
                                      <p:cBhvr>
                                        <p:cTn id="99" dur="100" accel="100000" fill="hold">
                                          <p:stCondLst>
                                            <p:cond delay="900"/>
                                          </p:stCondLst>
                                        </p:cTn>
                                        <p:tgtEl>
                                          <p:spTgt spid="138"/>
                                        </p:tgtEl>
                                        <p:attrNameLst>
                                          <p:attrName>ppt_y</p:attrName>
                                        </p:attrNameLst>
                                      </p:cBhvr>
                                      <p:tavLst>
                                        <p:tav tm="0">
                                          <p:val>
                                            <p:strVal val="#ppt_y-.03"/>
                                          </p:val>
                                        </p:tav>
                                        <p:tav tm="100000">
                                          <p:val>
                                            <p:strVal val="#ppt_y"/>
                                          </p:val>
                                        </p:tav>
                                      </p:tavLst>
                                    </p:anim>
                                  </p:childTnLst>
                                </p:cTn>
                              </p:par>
                              <p:par>
                                <p:cTn id="100" presetID="37" presetClass="entr" presetSubtype="0" fill="hold" nodeType="withEffect">
                                  <p:stCondLst>
                                    <p:cond delay="250"/>
                                  </p:stCondLst>
                                  <p:childTnLst>
                                    <p:set>
                                      <p:cBhvr>
                                        <p:cTn id="101" dur="1" fill="hold">
                                          <p:stCondLst>
                                            <p:cond delay="0"/>
                                          </p:stCondLst>
                                        </p:cTn>
                                        <p:tgtEl>
                                          <p:spTgt spid="142"/>
                                        </p:tgtEl>
                                        <p:attrNameLst>
                                          <p:attrName>style.visibility</p:attrName>
                                        </p:attrNameLst>
                                      </p:cBhvr>
                                      <p:to>
                                        <p:strVal val="visible"/>
                                      </p:to>
                                    </p:set>
                                    <p:animEffect transition="in" filter="fade">
                                      <p:cBhvr>
                                        <p:cTn id="102" dur="1000"/>
                                        <p:tgtEl>
                                          <p:spTgt spid="142"/>
                                        </p:tgtEl>
                                      </p:cBhvr>
                                    </p:animEffect>
                                    <p:anim calcmode="lin" valueType="num">
                                      <p:cBhvr>
                                        <p:cTn id="103" dur="1000" fill="hold"/>
                                        <p:tgtEl>
                                          <p:spTgt spid="142"/>
                                        </p:tgtEl>
                                        <p:attrNameLst>
                                          <p:attrName>ppt_x</p:attrName>
                                        </p:attrNameLst>
                                      </p:cBhvr>
                                      <p:tavLst>
                                        <p:tav tm="0">
                                          <p:val>
                                            <p:strVal val="#ppt_x"/>
                                          </p:val>
                                        </p:tav>
                                        <p:tav tm="100000">
                                          <p:val>
                                            <p:strVal val="#ppt_x"/>
                                          </p:val>
                                        </p:tav>
                                      </p:tavLst>
                                    </p:anim>
                                    <p:anim calcmode="lin" valueType="num">
                                      <p:cBhvr>
                                        <p:cTn id="104" dur="900" decel="100000" fill="hold"/>
                                        <p:tgtEl>
                                          <p:spTgt spid="142"/>
                                        </p:tgtEl>
                                        <p:attrNameLst>
                                          <p:attrName>ppt_y</p:attrName>
                                        </p:attrNameLst>
                                      </p:cBhvr>
                                      <p:tavLst>
                                        <p:tav tm="0">
                                          <p:val>
                                            <p:strVal val="#ppt_y+1"/>
                                          </p:val>
                                        </p:tav>
                                        <p:tav tm="100000">
                                          <p:val>
                                            <p:strVal val="#ppt_y-.03"/>
                                          </p:val>
                                        </p:tav>
                                      </p:tavLst>
                                    </p:anim>
                                    <p:anim calcmode="lin" valueType="num">
                                      <p:cBhvr>
                                        <p:cTn id="105" dur="100" accel="100000" fill="hold">
                                          <p:stCondLst>
                                            <p:cond delay="900"/>
                                          </p:stCondLst>
                                        </p:cTn>
                                        <p:tgtEl>
                                          <p:spTgt spid="142"/>
                                        </p:tgtEl>
                                        <p:attrNameLst>
                                          <p:attrName>ppt_y</p:attrName>
                                        </p:attrNameLst>
                                      </p:cBhvr>
                                      <p:tavLst>
                                        <p:tav tm="0">
                                          <p:val>
                                            <p:strVal val="#ppt_y-.03"/>
                                          </p:val>
                                        </p:tav>
                                        <p:tav tm="100000">
                                          <p:val>
                                            <p:strVal val="#ppt_y"/>
                                          </p:val>
                                        </p:tav>
                                      </p:tavLst>
                                    </p:anim>
                                  </p:childTnLst>
                                </p:cTn>
                              </p:par>
                              <p:par>
                                <p:cTn id="106" presetID="37" presetClass="entr" presetSubtype="0" fill="hold" nodeType="withEffect">
                                  <p:stCondLst>
                                    <p:cond delay="500"/>
                                  </p:stCondLst>
                                  <p:childTnLst>
                                    <p:set>
                                      <p:cBhvr>
                                        <p:cTn id="107" dur="1" fill="hold">
                                          <p:stCondLst>
                                            <p:cond delay="0"/>
                                          </p:stCondLst>
                                        </p:cTn>
                                        <p:tgtEl>
                                          <p:spTgt spid="146"/>
                                        </p:tgtEl>
                                        <p:attrNameLst>
                                          <p:attrName>style.visibility</p:attrName>
                                        </p:attrNameLst>
                                      </p:cBhvr>
                                      <p:to>
                                        <p:strVal val="visible"/>
                                      </p:to>
                                    </p:set>
                                    <p:animEffect transition="in" filter="fade">
                                      <p:cBhvr>
                                        <p:cTn id="108" dur="1000"/>
                                        <p:tgtEl>
                                          <p:spTgt spid="146"/>
                                        </p:tgtEl>
                                      </p:cBhvr>
                                    </p:animEffect>
                                    <p:anim calcmode="lin" valueType="num">
                                      <p:cBhvr>
                                        <p:cTn id="109" dur="1000" fill="hold"/>
                                        <p:tgtEl>
                                          <p:spTgt spid="146"/>
                                        </p:tgtEl>
                                        <p:attrNameLst>
                                          <p:attrName>ppt_x</p:attrName>
                                        </p:attrNameLst>
                                      </p:cBhvr>
                                      <p:tavLst>
                                        <p:tav tm="0">
                                          <p:val>
                                            <p:strVal val="#ppt_x"/>
                                          </p:val>
                                        </p:tav>
                                        <p:tav tm="100000">
                                          <p:val>
                                            <p:strVal val="#ppt_x"/>
                                          </p:val>
                                        </p:tav>
                                      </p:tavLst>
                                    </p:anim>
                                    <p:anim calcmode="lin" valueType="num">
                                      <p:cBhvr>
                                        <p:cTn id="110" dur="900" decel="100000" fill="hold"/>
                                        <p:tgtEl>
                                          <p:spTgt spid="146"/>
                                        </p:tgtEl>
                                        <p:attrNameLst>
                                          <p:attrName>ppt_y</p:attrName>
                                        </p:attrNameLst>
                                      </p:cBhvr>
                                      <p:tavLst>
                                        <p:tav tm="0">
                                          <p:val>
                                            <p:strVal val="#ppt_y+1"/>
                                          </p:val>
                                        </p:tav>
                                        <p:tav tm="100000">
                                          <p:val>
                                            <p:strVal val="#ppt_y-.03"/>
                                          </p:val>
                                        </p:tav>
                                      </p:tavLst>
                                    </p:anim>
                                    <p:anim calcmode="lin" valueType="num">
                                      <p:cBhvr>
                                        <p:cTn id="111" dur="100" accel="100000" fill="hold">
                                          <p:stCondLst>
                                            <p:cond delay="900"/>
                                          </p:stCondLst>
                                        </p:cTn>
                                        <p:tgtEl>
                                          <p:spTgt spid="146"/>
                                        </p:tgtEl>
                                        <p:attrNameLst>
                                          <p:attrName>ppt_y</p:attrName>
                                        </p:attrNameLst>
                                      </p:cBhvr>
                                      <p:tavLst>
                                        <p:tav tm="0">
                                          <p:val>
                                            <p:strVal val="#ppt_y-.03"/>
                                          </p:val>
                                        </p:tav>
                                        <p:tav tm="100000">
                                          <p:val>
                                            <p:strVal val="#ppt_y"/>
                                          </p:val>
                                        </p:tav>
                                      </p:tavLst>
                                    </p:anim>
                                  </p:childTnLst>
                                </p:cTn>
                              </p:par>
                              <p:par>
                                <p:cTn id="112" presetID="37" presetClass="entr" presetSubtype="0" fill="hold" nodeType="withEffect">
                                  <p:stCondLst>
                                    <p:cond delay="750"/>
                                  </p:stCondLst>
                                  <p:childTnLst>
                                    <p:set>
                                      <p:cBhvr>
                                        <p:cTn id="113" dur="1" fill="hold">
                                          <p:stCondLst>
                                            <p:cond delay="0"/>
                                          </p:stCondLst>
                                        </p:cTn>
                                        <p:tgtEl>
                                          <p:spTgt spid="150"/>
                                        </p:tgtEl>
                                        <p:attrNameLst>
                                          <p:attrName>style.visibility</p:attrName>
                                        </p:attrNameLst>
                                      </p:cBhvr>
                                      <p:to>
                                        <p:strVal val="visible"/>
                                      </p:to>
                                    </p:set>
                                    <p:animEffect transition="in" filter="fade">
                                      <p:cBhvr>
                                        <p:cTn id="114" dur="1000"/>
                                        <p:tgtEl>
                                          <p:spTgt spid="150"/>
                                        </p:tgtEl>
                                      </p:cBhvr>
                                    </p:animEffect>
                                    <p:anim calcmode="lin" valueType="num">
                                      <p:cBhvr>
                                        <p:cTn id="115" dur="1000" fill="hold"/>
                                        <p:tgtEl>
                                          <p:spTgt spid="150"/>
                                        </p:tgtEl>
                                        <p:attrNameLst>
                                          <p:attrName>ppt_x</p:attrName>
                                        </p:attrNameLst>
                                      </p:cBhvr>
                                      <p:tavLst>
                                        <p:tav tm="0">
                                          <p:val>
                                            <p:strVal val="#ppt_x"/>
                                          </p:val>
                                        </p:tav>
                                        <p:tav tm="100000">
                                          <p:val>
                                            <p:strVal val="#ppt_x"/>
                                          </p:val>
                                        </p:tav>
                                      </p:tavLst>
                                    </p:anim>
                                    <p:anim calcmode="lin" valueType="num">
                                      <p:cBhvr>
                                        <p:cTn id="116" dur="900" decel="100000" fill="hold"/>
                                        <p:tgtEl>
                                          <p:spTgt spid="150"/>
                                        </p:tgtEl>
                                        <p:attrNameLst>
                                          <p:attrName>ppt_y</p:attrName>
                                        </p:attrNameLst>
                                      </p:cBhvr>
                                      <p:tavLst>
                                        <p:tav tm="0">
                                          <p:val>
                                            <p:strVal val="#ppt_y+1"/>
                                          </p:val>
                                        </p:tav>
                                        <p:tav tm="100000">
                                          <p:val>
                                            <p:strVal val="#ppt_y-.03"/>
                                          </p:val>
                                        </p:tav>
                                      </p:tavLst>
                                    </p:anim>
                                    <p:anim calcmode="lin" valueType="num">
                                      <p:cBhvr>
                                        <p:cTn id="117" dur="100" accel="100000" fill="hold">
                                          <p:stCondLst>
                                            <p:cond delay="900"/>
                                          </p:stCondLst>
                                        </p:cTn>
                                        <p:tgtEl>
                                          <p:spTgt spid="15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34" grpId="0" animBg="1"/>
      <p:bldP spid="134" grpId="1" animBg="1"/>
      <p:bldP spid="134" grpId="2" animBg="1"/>
      <p:bldP spid="134" grpId="3" animBg="1"/>
      <p:bldP spid="134" grpId="4" animBg="1"/>
      <p:bldP spid="135" grpId="0" animBg="1"/>
      <p:bldP spid="135" grpId="1" animBg="1"/>
      <p:bldP spid="135" grpId="2" animBg="1"/>
      <p:bldP spid="135" grpId="3" animBg="1"/>
      <p:bldP spid="135" grpId="4" animBg="1"/>
      <p:bldP spid="136" grpId="0" animBg="1"/>
      <p:bldP spid="136" grpId="1" animBg="1"/>
      <p:bldP spid="136" grpId="2" animBg="1"/>
      <p:bldP spid="136" grpId="3" animBg="1"/>
      <p:bldP spid="136" grpId="4" animBg="1"/>
      <p:bldP spid="137" grpId="0" animBg="1"/>
      <p:bldP spid="137" grpId="1" animBg="1"/>
      <p:bldP spid="137" grpId="2" animBg="1"/>
      <p:bldP spid="137" grpId="3" animBg="1"/>
      <p:bldP spid="137" grpId="4"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04.</a:t>
            </a:r>
            <a:r>
              <a:rPr lang="zh-CN" altLang="en-US" sz="3200" dirty="0" smtClean="0">
                <a:solidFill>
                  <a:schemeClr val="tx1">
                    <a:lumMod val="65000"/>
                    <a:lumOff val="35000"/>
                  </a:schemeClr>
                </a:solidFill>
              </a:rPr>
              <a:t>改善不足的计策</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16927" y="4165338"/>
            <a:ext cx="12207341" cy="192355"/>
          </a:xfrm>
          <a:prstGeom prst="rect">
            <a:avLst/>
          </a:prstGeom>
          <a:solidFill>
            <a:schemeClr val="bg1">
              <a:lumMod val="75000"/>
            </a:scheme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15" name="等腰三角形 16"/>
          <p:cNvSpPr/>
          <p:nvPr/>
        </p:nvSpPr>
        <p:spPr>
          <a:xfrm rot="10800000">
            <a:off x="2567455" y="2176215"/>
            <a:ext cx="1368212" cy="1755371"/>
          </a:xfrm>
          <a:custGeom>
            <a:avLst/>
            <a:gdLst/>
            <a:ahLst/>
            <a:cxnLst/>
            <a:rect l="l" t="t" r="r" b="b"/>
            <a:pathLst>
              <a:path w="1368152" h="1754559">
                <a:moveTo>
                  <a:pt x="684076" y="1754559"/>
                </a:moveTo>
                <a:cubicBezTo>
                  <a:pt x="306271" y="1754559"/>
                  <a:pt x="0" y="1445288"/>
                  <a:pt x="0" y="1063784"/>
                </a:cubicBezTo>
                <a:cubicBezTo>
                  <a:pt x="0" y="844976"/>
                  <a:pt x="100747" y="649929"/>
                  <a:pt x="259415" y="525868"/>
                </a:cubicBezTo>
                <a:lnTo>
                  <a:pt x="706586" y="11919"/>
                </a:lnTo>
                <a:lnTo>
                  <a:pt x="710664" y="4942"/>
                </a:lnTo>
                <a:lnTo>
                  <a:pt x="711586" y="6173"/>
                </a:lnTo>
                <a:lnTo>
                  <a:pt x="716956" y="0"/>
                </a:lnTo>
                <a:lnTo>
                  <a:pt x="735882" y="38619"/>
                </a:lnTo>
                <a:lnTo>
                  <a:pt x="1088020" y="508871"/>
                </a:lnTo>
                <a:cubicBezTo>
                  <a:pt x="1258413" y="632938"/>
                  <a:pt x="1368152" y="835420"/>
                  <a:pt x="1368152" y="1063784"/>
                </a:cubicBezTo>
                <a:cubicBezTo>
                  <a:pt x="1368152" y="1445288"/>
                  <a:pt x="1061881" y="1754559"/>
                  <a:pt x="684076" y="1754559"/>
                </a:cubicBezTo>
                <a:close/>
              </a:path>
            </a:pathLst>
          </a:cu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dirty="0"/>
          </a:p>
        </p:txBody>
      </p:sp>
      <p:sp>
        <p:nvSpPr>
          <p:cNvPr id="16" name="椭圆 15"/>
          <p:cNvSpPr/>
          <p:nvPr/>
        </p:nvSpPr>
        <p:spPr>
          <a:xfrm>
            <a:off x="3034862" y="4058385"/>
            <a:ext cx="347354" cy="347494"/>
          </a:xfrm>
          <a:prstGeom prst="ellipse">
            <a:avLst/>
          </a:prstGeom>
          <a:solidFill>
            <a:srgbClr val="03B9CE"/>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27" tIns="45713" rIns="91427" bIns="45713" spcCol="0" rtlCol="0" anchor="ctr"/>
          <a:lstStyle/>
          <a:p>
            <a:pPr algn="ctr"/>
            <a:endParaRPr lang="zh-CN" altLang="en-US" dirty="0"/>
          </a:p>
        </p:txBody>
      </p:sp>
      <p:sp>
        <p:nvSpPr>
          <p:cNvPr id="17" name="等腰三角形 16"/>
          <p:cNvSpPr/>
          <p:nvPr/>
        </p:nvSpPr>
        <p:spPr>
          <a:xfrm rot="10800000">
            <a:off x="4511756" y="2176213"/>
            <a:ext cx="1368212" cy="1755371"/>
          </a:xfrm>
          <a:custGeom>
            <a:avLst/>
            <a:gdLst/>
            <a:ahLst/>
            <a:cxnLst/>
            <a:rect l="l" t="t" r="r" b="b"/>
            <a:pathLst>
              <a:path w="1368152" h="1754559">
                <a:moveTo>
                  <a:pt x="684076" y="1754559"/>
                </a:moveTo>
                <a:cubicBezTo>
                  <a:pt x="306271" y="1754559"/>
                  <a:pt x="0" y="1445288"/>
                  <a:pt x="0" y="1063784"/>
                </a:cubicBezTo>
                <a:cubicBezTo>
                  <a:pt x="0" y="844976"/>
                  <a:pt x="100747" y="649929"/>
                  <a:pt x="259415" y="525868"/>
                </a:cubicBezTo>
                <a:lnTo>
                  <a:pt x="706586" y="11919"/>
                </a:lnTo>
                <a:lnTo>
                  <a:pt x="710664" y="4942"/>
                </a:lnTo>
                <a:lnTo>
                  <a:pt x="711586" y="6173"/>
                </a:lnTo>
                <a:lnTo>
                  <a:pt x="716956" y="0"/>
                </a:lnTo>
                <a:lnTo>
                  <a:pt x="735882" y="38619"/>
                </a:lnTo>
                <a:lnTo>
                  <a:pt x="1088020" y="508871"/>
                </a:lnTo>
                <a:cubicBezTo>
                  <a:pt x="1258413" y="632938"/>
                  <a:pt x="1368152" y="835420"/>
                  <a:pt x="1368152" y="1063784"/>
                </a:cubicBezTo>
                <a:cubicBezTo>
                  <a:pt x="1368152" y="1445288"/>
                  <a:pt x="1061881" y="1754559"/>
                  <a:pt x="684076" y="1754559"/>
                </a:cubicBezTo>
                <a:close/>
              </a:path>
            </a:pathLst>
          </a:cu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dirty="0"/>
          </a:p>
        </p:txBody>
      </p:sp>
      <p:sp>
        <p:nvSpPr>
          <p:cNvPr id="18" name="椭圆 17"/>
          <p:cNvSpPr/>
          <p:nvPr/>
        </p:nvSpPr>
        <p:spPr>
          <a:xfrm>
            <a:off x="4979163" y="4058383"/>
            <a:ext cx="347354" cy="347494"/>
          </a:xfrm>
          <a:prstGeom prst="ellipse">
            <a:avLst/>
          </a:prstGeom>
          <a:solidFill>
            <a:srgbClr val="88AF20"/>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27" tIns="45713" rIns="91427" bIns="45713" spcCol="0" rtlCol="0" anchor="ctr"/>
          <a:lstStyle/>
          <a:p>
            <a:pPr algn="ctr"/>
            <a:endParaRPr lang="zh-CN" altLang="en-US" dirty="0"/>
          </a:p>
        </p:txBody>
      </p:sp>
      <p:sp>
        <p:nvSpPr>
          <p:cNvPr id="19" name="等腰三角形 16"/>
          <p:cNvSpPr/>
          <p:nvPr/>
        </p:nvSpPr>
        <p:spPr>
          <a:xfrm rot="10800000">
            <a:off x="6456056" y="2176214"/>
            <a:ext cx="1368212" cy="1755371"/>
          </a:xfrm>
          <a:custGeom>
            <a:avLst/>
            <a:gdLst/>
            <a:ahLst/>
            <a:cxnLst/>
            <a:rect l="l" t="t" r="r" b="b"/>
            <a:pathLst>
              <a:path w="1368152" h="1754559">
                <a:moveTo>
                  <a:pt x="684076" y="1754559"/>
                </a:moveTo>
                <a:cubicBezTo>
                  <a:pt x="306271" y="1754559"/>
                  <a:pt x="0" y="1445288"/>
                  <a:pt x="0" y="1063784"/>
                </a:cubicBezTo>
                <a:cubicBezTo>
                  <a:pt x="0" y="844976"/>
                  <a:pt x="100747" y="649929"/>
                  <a:pt x="259415" y="525868"/>
                </a:cubicBezTo>
                <a:lnTo>
                  <a:pt x="706586" y="11919"/>
                </a:lnTo>
                <a:lnTo>
                  <a:pt x="710664" y="4942"/>
                </a:lnTo>
                <a:lnTo>
                  <a:pt x="711586" y="6173"/>
                </a:lnTo>
                <a:lnTo>
                  <a:pt x="716956" y="0"/>
                </a:lnTo>
                <a:lnTo>
                  <a:pt x="735882" y="38619"/>
                </a:lnTo>
                <a:lnTo>
                  <a:pt x="1088020" y="508871"/>
                </a:lnTo>
                <a:cubicBezTo>
                  <a:pt x="1258413" y="632938"/>
                  <a:pt x="1368152" y="835420"/>
                  <a:pt x="1368152" y="1063784"/>
                </a:cubicBezTo>
                <a:cubicBezTo>
                  <a:pt x="1368152" y="1445288"/>
                  <a:pt x="1061881" y="1754559"/>
                  <a:pt x="684076" y="1754559"/>
                </a:cubicBezTo>
                <a:close/>
              </a:path>
            </a:pathLst>
          </a:cu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dirty="0"/>
          </a:p>
        </p:txBody>
      </p:sp>
      <p:sp>
        <p:nvSpPr>
          <p:cNvPr id="20" name="椭圆 19"/>
          <p:cNvSpPr/>
          <p:nvPr/>
        </p:nvSpPr>
        <p:spPr>
          <a:xfrm>
            <a:off x="6937450" y="4058385"/>
            <a:ext cx="347354" cy="347494"/>
          </a:xfrm>
          <a:prstGeom prst="ellipse">
            <a:avLst/>
          </a:prstGeom>
          <a:solidFill>
            <a:srgbClr val="F0A901"/>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27" tIns="45713" rIns="91427" bIns="45713" spcCol="0" rtlCol="0" anchor="ctr"/>
          <a:lstStyle/>
          <a:p>
            <a:pPr algn="ctr"/>
            <a:endParaRPr lang="zh-CN" altLang="en-US" dirty="0"/>
          </a:p>
        </p:txBody>
      </p:sp>
      <p:sp>
        <p:nvSpPr>
          <p:cNvPr id="21" name="等腰三角形 16"/>
          <p:cNvSpPr/>
          <p:nvPr/>
        </p:nvSpPr>
        <p:spPr>
          <a:xfrm rot="10800000">
            <a:off x="8400356" y="2176214"/>
            <a:ext cx="1368212" cy="1755371"/>
          </a:xfrm>
          <a:custGeom>
            <a:avLst/>
            <a:gdLst/>
            <a:ahLst/>
            <a:cxnLst/>
            <a:rect l="l" t="t" r="r" b="b"/>
            <a:pathLst>
              <a:path w="1368152" h="1754559">
                <a:moveTo>
                  <a:pt x="684076" y="1754559"/>
                </a:moveTo>
                <a:cubicBezTo>
                  <a:pt x="306271" y="1754559"/>
                  <a:pt x="0" y="1445288"/>
                  <a:pt x="0" y="1063784"/>
                </a:cubicBezTo>
                <a:cubicBezTo>
                  <a:pt x="0" y="844976"/>
                  <a:pt x="100747" y="649929"/>
                  <a:pt x="259415" y="525868"/>
                </a:cubicBezTo>
                <a:lnTo>
                  <a:pt x="706586" y="11919"/>
                </a:lnTo>
                <a:lnTo>
                  <a:pt x="710664" y="4942"/>
                </a:lnTo>
                <a:lnTo>
                  <a:pt x="711586" y="6173"/>
                </a:lnTo>
                <a:lnTo>
                  <a:pt x="716956" y="0"/>
                </a:lnTo>
                <a:lnTo>
                  <a:pt x="735882" y="38619"/>
                </a:lnTo>
                <a:lnTo>
                  <a:pt x="1088020" y="508871"/>
                </a:lnTo>
                <a:cubicBezTo>
                  <a:pt x="1258413" y="632938"/>
                  <a:pt x="1368152" y="835420"/>
                  <a:pt x="1368152" y="1063784"/>
                </a:cubicBezTo>
                <a:cubicBezTo>
                  <a:pt x="1368152" y="1445288"/>
                  <a:pt x="1061881" y="1754559"/>
                  <a:pt x="684076" y="1754559"/>
                </a:cubicBezTo>
                <a:close/>
              </a:path>
            </a:pathLst>
          </a:custGeom>
          <a:solidFill>
            <a:srgbClr val="E3665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dirty="0"/>
          </a:p>
        </p:txBody>
      </p:sp>
      <p:sp>
        <p:nvSpPr>
          <p:cNvPr id="22" name="椭圆 21"/>
          <p:cNvSpPr/>
          <p:nvPr/>
        </p:nvSpPr>
        <p:spPr>
          <a:xfrm>
            <a:off x="8878663" y="4058384"/>
            <a:ext cx="347354" cy="347494"/>
          </a:xfrm>
          <a:prstGeom prst="ellipse">
            <a:avLst/>
          </a:prstGeom>
          <a:solidFill>
            <a:srgbClr val="E36652"/>
          </a:solidFill>
          <a:ln w="190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27" tIns="45713" rIns="91427" bIns="45713" spcCol="0" rtlCol="0" anchor="ctr"/>
          <a:lstStyle/>
          <a:p>
            <a:pPr algn="ctr"/>
            <a:endParaRPr lang="zh-CN" altLang="en-US" dirty="0"/>
          </a:p>
        </p:txBody>
      </p:sp>
      <p:sp>
        <p:nvSpPr>
          <p:cNvPr id="23" name="Rectangle 42"/>
          <p:cNvSpPr/>
          <p:nvPr/>
        </p:nvSpPr>
        <p:spPr>
          <a:xfrm flipH="1">
            <a:off x="2567455" y="4697658"/>
            <a:ext cx="1570165" cy="720414"/>
          </a:xfrm>
          <a:prstGeom prst="rect">
            <a:avLst/>
          </a:prstGeom>
          <a:noFill/>
          <a:ln w="12700" cap="flat" cmpd="sng" algn="ctr">
            <a:noFill/>
            <a:prstDash val="solid"/>
          </a:ln>
          <a:effectLst/>
        </p:spPr>
        <p:txBody>
          <a:bodyPr lIns="91433" tIns="0" rIns="91433" bIns="0" rtlCol="0" anchor="t"/>
          <a:lstStyle/>
          <a:p>
            <a:pPr lvl="0">
              <a:defRPr/>
            </a:pPr>
            <a:r>
              <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a:t>
            </a:r>
            <a:endParaRPr lang="en-US" altLang="zh-CN"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a:p>
            <a:pPr>
              <a:defRPr/>
            </a:pPr>
            <a:r>
              <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加入文字描述！</a:t>
            </a:r>
            <a:endParaRPr lang="en-US" altLang="zh-CN"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4" name="Rectangle 42"/>
          <p:cNvSpPr/>
          <p:nvPr/>
        </p:nvSpPr>
        <p:spPr>
          <a:xfrm flipH="1">
            <a:off x="4511757" y="4697658"/>
            <a:ext cx="1570165" cy="720414"/>
          </a:xfrm>
          <a:prstGeom prst="rect">
            <a:avLst/>
          </a:prstGeom>
          <a:noFill/>
          <a:ln w="12700" cap="flat" cmpd="sng" algn="ctr">
            <a:noFill/>
            <a:prstDash val="solid"/>
          </a:ln>
          <a:effectLst/>
        </p:spPr>
        <p:txBody>
          <a:bodyPr lIns="91433" tIns="0" rIns="91433" bIns="0" rtlCol="0" anchor="t"/>
          <a:lstStyle/>
          <a:p>
            <a:pPr lvl="0">
              <a:defRPr/>
            </a:pPr>
            <a:r>
              <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a:t>
            </a:r>
            <a:endParaRPr lang="en-US" altLang="zh-CN"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a:p>
            <a:pPr>
              <a:defRPr/>
            </a:pPr>
            <a:r>
              <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加入文字描述！</a:t>
            </a:r>
            <a:endParaRPr lang="en-US" altLang="zh-CN"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5" name="Rectangle 42"/>
          <p:cNvSpPr/>
          <p:nvPr/>
        </p:nvSpPr>
        <p:spPr>
          <a:xfrm flipH="1">
            <a:off x="6470138" y="4697658"/>
            <a:ext cx="1570165" cy="720414"/>
          </a:xfrm>
          <a:prstGeom prst="rect">
            <a:avLst/>
          </a:prstGeom>
          <a:noFill/>
          <a:ln w="12700" cap="flat" cmpd="sng" algn="ctr">
            <a:noFill/>
            <a:prstDash val="solid"/>
          </a:ln>
          <a:effectLst/>
        </p:spPr>
        <p:txBody>
          <a:bodyPr lIns="91433" tIns="0" rIns="91433" bIns="0" rtlCol="0" anchor="t"/>
          <a:lstStyle/>
          <a:p>
            <a:pPr lvl="0">
              <a:defRPr/>
            </a:pPr>
            <a:r>
              <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a:t>
            </a:r>
            <a:endParaRPr lang="en-US" altLang="zh-CN"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a:p>
            <a:pPr>
              <a:defRPr/>
            </a:pPr>
            <a:r>
              <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加入文字描述！</a:t>
            </a:r>
            <a:endParaRPr lang="en-US" altLang="zh-CN"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6" name="Rectangle 42"/>
          <p:cNvSpPr/>
          <p:nvPr/>
        </p:nvSpPr>
        <p:spPr>
          <a:xfrm flipH="1">
            <a:off x="8414439" y="4697658"/>
            <a:ext cx="1570165" cy="720414"/>
          </a:xfrm>
          <a:prstGeom prst="rect">
            <a:avLst/>
          </a:prstGeom>
          <a:noFill/>
          <a:ln w="12700" cap="flat" cmpd="sng" algn="ctr">
            <a:noFill/>
            <a:prstDash val="solid"/>
          </a:ln>
          <a:effectLst/>
        </p:spPr>
        <p:txBody>
          <a:bodyPr lIns="91433" tIns="0" rIns="91433" bIns="0" rtlCol="0" anchor="t"/>
          <a:lstStyle/>
          <a:p>
            <a:pPr lvl="0">
              <a:defRPr/>
            </a:pPr>
            <a:r>
              <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a:t>
            </a:r>
            <a:endParaRPr lang="en-US" altLang="zh-CN"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a:p>
            <a:pPr>
              <a:defRPr/>
            </a:pPr>
            <a:r>
              <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加入文字描述！</a:t>
            </a:r>
            <a:endParaRPr lang="en-US" altLang="zh-CN"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7" name="标题 1"/>
          <p:cNvSpPr txBox="1"/>
          <p:nvPr/>
        </p:nvSpPr>
        <p:spPr>
          <a:xfrm>
            <a:off x="2711538" y="2525914"/>
            <a:ext cx="1080047" cy="795278"/>
          </a:xfrm>
          <a:prstGeom prst="rect">
            <a:avLst/>
          </a:prstGeom>
        </p:spPr>
        <p:txBody>
          <a:bodyPr lIns="179985" tIns="45716" rIns="91433" bIns="0">
            <a:normAutofit fontScale="92500" lnSpcReduction="10000"/>
          </a:bodyPr>
          <a:lstStyle>
            <a:lvl1pPr algn="ctr" defTabSz="913765"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a:solidFill>
                  <a:schemeClr val="bg1"/>
                </a:solidFill>
                <a:latin typeface="微软雅黑" panose="020B0503020204020204" pitchFamily="34" charset="-122"/>
                <a:ea typeface="微软雅黑" panose="020B0503020204020204" pitchFamily="34" charset="-122"/>
              </a:rPr>
              <a:t>加入</a:t>
            </a:r>
            <a:endParaRPr lang="en-US" altLang="zh-CN" sz="2800" b="1" dirty="0">
              <a:solidFill>
                <a:schemeClr val="bg1"/>
              </a:solidFill>
              <a:latin typeface="微软雅黑" panose="020B0503020204020204" pitchFamily="34" charset="-122"/>
              <a:ea typeface="微软雅黑" panose="020B0503020204020204" pitchFamily="34" charset="-122"/>
            </a:endParaRPr>
          </a:p>
          <a:p>
            <a:pPr algn="l"/>
            <a:r>
              <a:rPr lang="zh-CN" altLang="en-US" sz="2800" b="1" dirty="0">
                <a:solidFill>
                  <a:schemeClr val="bg1"/>
                </a:solidFill>
                <a:latin typeface="微软雅黑" panose="020B0503020204020204" pitchFamily="34" charset="-122"/>
                <a:ea typeface="微软雅黑" panose="020B0503020204020204" pitchFamily="34" charset="-122"/>
              </a:rPr>
              <a:t>文字</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28" name="标题 1"/>
          <p:cNvSpPr txBox="1"/>
          <p:nvPr/>
        </p:nvSpPr>
        <p:spPr>
          <a:xfrm>
            <a:off x="4655839" y="2525914"/>
            <a:ext cx="1080047" cy="795278"/>
          </a:xfrm>
          <a:prstGeom prst="rect">
            <a:avLst/>
          </a:prstGeom>
        </p:spPr>
        <p:txBody>
          <a:bodyPr lIns="179985" tIns="45716" rIns="91433" bIns="0">
            <a:normAutofit fontScale="92500" lnSpcReduction="10000"/>
          </a:bodyPr>
          <a:lstStyle>
            <a:lvl1pPr algn="ctr" defTabSz="913765"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a:solidFill>
                  <a:schemeClr val="bg1"/>
                </a:solidFill>
                <a:latin typeface="微软雅黑" panose="020B0503020204020204" pitchFamily="34" charset="-122"/>
                <a:ea typeface="微软雅黑" panose="020B0503020204020204" pitchFamily="34" charset="-122"/>
              </a:rPr>
              <a:t>加入</a:t>
            </a:r>
            <a:endParaRPr lang="en-US" altLang="zh-CN" sz="2800" b="1" dirty="0">
              <a:solidFill>
                <a:schemeClr val="bg1"/>
              </a:solidFill>
              <a:latin typeface="微软雅黑" panose="020B0503020204020204" pitchFamily="34" charset="-122"/>
              <a:ea typeface="微软雅黑" panose="020B0503020204020204" pitchFamily="34" charset="-122"/>
            </a:endParaRPr>
          </a:p>
          <a:p>
            <a:pPr algn="l"/>
            <a:r>
              <a:rPr lang="zh-CN" altLang="en-US" sz="2800" b="1" dirty="0">
                <a:solidFill>
                  <a:schemeClr val="bg1"/>
                </a:solidFill>
                <a:latin typeface="微软雅黑" panose="020B0503020204020204" pitchFamily="34" charset="-122"/>
                <a:ea typeface="微软雅黑" panose="020B0503020204020204" pitchFamily="34" charset="-122"/>
              </a:rPr>
              <a:t>文字</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29" name="标题 1"/>
          <p:cNvSpPr txBox="1"/>
          <p:nvPr/>
        </p:nvSpPr>
        <p:spPr>
          <a:xfrm>
            <a:off x="6600140" y="2536417"/>
            <a:ext cx="1080047" cy="795278"/>
          </a:xfrm>
          <a:prstGeom prst="rect">
            <a:avLst/>
          </a:prstGeom>
        </p:spPr>
        <p:txBody>
          <a:bodyPr lIns="179985" tIns="45716" rIns="91433" bIns="0">
            <a:normAutofit fontScale="92500" lnSpcReduction="10000"/>
          </a:bodyPr>
          <a:lstStyle>
            <a:lvl1pPr algn="ctr" defTabSz="913765"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a:solidFill>
                  <a:schemeClr val="bg1"/>
                </a:solidFill>
                <a:latin typeface="微软雅黑" panose="020B0503020204020204" pitchFamily="34" charset="-122"/>
                <a:ea typeface="微软雅黑" panose="020B0503020204020204" pitchFamily="34" charset="-122"/>
              </a:rPr>
              <a:t>加入</a:t>
            </a:r>
            <a:endParaRPr lang="en-US" altLang="zh-CN" sz="2800" b="1" dirty="0">
              <a:solidFill>
                <a:schemeClr val="bg1"/>
              </a:solidFill>
              <a:latin typeface="微软雅黑" panose="020B0503020204020204" pitchFamily="34" charset="-122"/>
              <a:ea typeface="微软雅黑" panose="020B0503020204020204" pitchFamily="34" charset="-122"/>
            </a:endParaRPr>
          </a:p>
          <a:p>
            <a:pPr algn="l"/>
            <a:r>
              <a:rPr lang="zh-CN" altLang="en-US" sz="2800" b="1" dirty="0">
                <a:solidFill>
                  <a:schemeClr val="bg1"/>
                </a:solidFill>
                <a:latin typeface="微软雅黑" panose="020B0503020204020204" pitchFamily="34" charset="-122"/>
                <a:ea typeface="微软雅黑" panose="020B0503020204020204" pitchFamily="34" charset="-122"/>
              </a:rPr>
              <a:t>文字</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30" name="标题 1"/>
          <p:cNvSpPr txBox="1"/>
          <p:nvPr/>
        </p:nvSpPr>
        <p:spPr>
          <a:xfrm>
            <a:off x="8544500" y="2536417"/>
            <a:ext cx="1080047" cy="795278"/>
          </a:xfrm>
          <a:prstGeom prst="rect">
            <a:avLst/>
          </a:prstGeom>
        </p:spPr>
        <p:txBody>
          <a:bodyPr lIns="179985" tIns="45716" rIns="91433" bIns="0">
            <a:normAutofit fontScale="92500" lnSpcReduction="10000"/>
          </a:bodyPr>
          <a:lstStyle>
            <a:lvl1pPr algn="ctr" defTabSz="913765" rtl="0" eaLnBrk="1" latinLnBrk="0" hangingPunct="1">
              <a:spcBef>
                <a:spcPct val="0"/>
              </a:spcBef>
              <a:buNone/>
              <a:defRPr sz="4400" kern="1200">
                <a:solidFill>
                  <a:schemeClr val="tx1"/>
                </a:solidFill>
                <a:latin typeface="+mj-lt"/>
                <a:ea typeface="+mj-ea"/>
                <a:cs typeface="+mj-cs"/>
              </a:defRPr>
            </a:lvl1pPr>
          </a:lstStyle>
          <a:p>
            <a:pPr algn="l"/>
            <a:r>
              <a:rPr lang="zh-CN" altLang="en-US" sz="2800" b="1" dirty="0">
                <a:solidFill>
                  <a:schemeClr val="bg1"/>
                </a:solidFill>
                <a:latin typeface="微软雅黑" panose="020B0503020204020204" pitchFamily="34" charset="-122"/>
                <a:ea typeface="微软雅黑" panose="020B0503020204020204" pitchFamily="34" charset="-122"/>
              </a:rPr>
              <a:t>加入</a:t>
            </a:r>
            <a:endParaRPr lang="en-US" altLang="zh-CN" sz="2800" b="1" dirty="0">
              <a:solidFill>
                <a:schemeClr val="bg1"/>
              </a:solidFill>
              <a:latin typeface="微软雅黑" panose="020B0503020204020204" pitchFamily="34" charset="-122"/>
              <a:ea typeface="微软雅黑" panose="020B0503020204020204" pitchFamily="34" charset="-122"/>
            </a:endParaRPr>
          </a:p>
          <a:p>
            <a:pPr algn="l"/>
            <a:r>
              <a:rPr lang="zh-CN" altLang="en-US" sz="2800" b="1" dirty="0">
                <a:solidFill>
                  <a:schemeClr val="bg1"/>
                </a:solidFill>
                <a:latin typeface="微软雅黑" panose="020B0503020204020204" pitchFamily="34" charset="-122"/>
                <a:ea typeface="微软雅黑" panose="020B0503020204020204" pitchFamily="34" charset="-122"/>
              </a:rPr>
              <a:t>文字</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9"/>
                            </p:stCondLst>
                            <p:childTnLst>
                              <p:par>
                                <p:cTn id="25" presetID="22" presetClass="entr" presetSubtype="8"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left)">
                                      <p:cBhvr>
                                        <p:cTn id="27" dur="500"/>
                                        <p:tgtEl>
                                          <p:spTgt spid="14"/>
                                        </p:tgtEl>
                                      </p:cBhvr>
                                    </p:animEffect>
                                  </p:childTnLst>
                                </p:cTn>
                              </p:par>
                            </p:childTnLst>
                          </p:cTn>
                        </p:par>
                        <p:par>
                          <p:cTn id="28" fill="hold">
                            <p:stCondLst>
                              <p:cond delay="1259"/>
                            </p:stCondLst>
                            <p:childTnLst>
                              <p:par>
                                <p:cTn id="29" presetID="25" presetClass="entr" presetSubtype="0"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decel="50000" fill="hold">
                                          <p:stCondLst>
                                            <p:cond delay="0"/>
                                          </p:stCondLst>
                                        </p:cTn>
                                        <p:tgtEl>
                                          <p:spTgt spid="15"/>
                                        </p:tgtEl>
                                        <p:attrNameLst>
                                          <p:attrName>style.rotation</p:attrName>
                                        </p:attrNameLst>
                                      </p:cBhvr>
                                      <p:tavLst>
                                        <p:tav tm="0">
                                          <p:val>
                                            <p:fltVal val="-90"/>
                                          </p:val>
                                        </p:tav>
                                        <p:tav tm="100000">
                                          <p:val>
                                            <p:fltVal val="0"/>
                                          </p:val>
                                        </p:tav>
                                      </p:tavLst>
                                    </p:anim>
                                    <p:anim calcmode="lin" valueType="num">
                                      <p:cBhvr>
                                        <p:cTn id="32" dur="500" decel="50000" fill="hold">
                                          <p:stCondLst>
                                            <p:cond delay="0"/>
                                          </p:stCondLst>
                                        </p:cTn>
                                        <p:tgtEl>
                                          <p:spTgt spid="15"/>
                                        </p:tgtEl>
                                        <p:attrNameLst>
                                          <p:attrName>ppt_w</p:attrName>
                                        </p:attrNameLst>
                                      </p:cBhvr>
                                      <p:tavLst>
                                        <p:tav tm="0">
                                          <p:val>
                                            <p:strVal val="#ppt_w"/>
                                          </p:val>
                                        </p:tav>
                                        <p:tav tm="100000">
                                          <p:val>
                                            <p:strVal val="#ppt_w*.05"/>
                                          </p:val>
                                        </p:tav>
                                      </p:tavLst>
                                    </p:anim>
                                    <p:anim calcmode="lin" valueType="num">
                                      <p:cBhvr>
                                        <p:cTn id="33" dur="500" accel="50000" fill="hold">
                                          <p:stCondLst>
                                            <p:cond delay="500"/>
                                          </p:stCondLst>
                                        </p:cTn>
                                        <p:tgtEl>
                                          <p:spTgt spid="15"/>
                                        </p:tgtEl>
                                        <p:attrNameLst>
                                          <p:attrName>ppt_w</p:attrName>
                                        </p:attrNameLst>
                                      </p:cBhvr>
                                      <p:tavLst>
                                        <p:tav tm="0">
                                          <p:val>
                                            <p:strVal val="#ppt_w*.05"/>
                                          </p:val>
                                        </p:tav>
                                        <p:tav tm="100000">
                                          <p:val>
                                            <p:strVal val="#ppt_w"/>
                                          </p:val>
                                        </p:tav>
                                      </p:tavLst>
                                    </p:anim>
                                    <p:anim calcmode="lin" valueType="num">
                                      <p:cBhvr>
                                        <p:cTn id="34" dur="1000" fill="hold"/>
                                        <p:tgtEl>
                                          <p:spTgt spid="15"/>
                                        </p:tgtEl>
                                        <p:attrNameLst>
                                          <p:attrName>ppt_h</p:attrName>
                                        </p:attrNameLst>
                                      </p:cBhvr>
                                      <p:tavLst>
                                        <p:tav tm="0">
                                          <p:val>
                                            <p:strVal val="#ppt_h"/>
                                          </p:val>
                                        </p:tav>
                                        <p:tav tm="100000">
                                          <p:val>
                                            <p:strVal val="#ppt_h"/>
                                          </p:val>
                                        </p:tav>
                                      </p:tavLst>
                                    </p:anim>
                                    <p:anim calcmode="lin" valueType="num">
                                      <p:cBhvr>
                                        <p:cTn id="35" dur="500" decel="50000" fill="hold">
                                          <p:stCondLst>
                                            <p:cond delay="0"/>
                                          </p:stCondLst>
                                        </p:cTn>
                                        <p:tgtEl>
                                          <p:spTgt spid="15"/>
                                        </p:tgtEl>
                                        <p:attrNameLst>
                                          <p:attrName>ppt_x</p:attrName>
                                        </p:attrNameLst>
                                      </p:cBhvr>
                                      <p:tavLst>
                                        <p:tav tm="0">
                                          <p:val>
                                            <p:strVal val="#ppt_x+.4"/>
                                          </p:val>
                                        </p:tav>
                                        <p:tav tm="100000">
                                          <p:val>
                                            <p:strVal val="#ppt_x"/>
                                          </p:val>
                                        </p:tav>
                                      </p:tavLst>
                                    </p:anim>
                                    <p:anim calcmode="lin" valueType="num">
                                      <p:cBhvr>
                                        <p:cTn id="36" dur="500" decel="50000" fill="hold">
                                          <p:stCondLst>
                                            <p:cond delay="0"/>
                                          </p:stCondLst>
                                        </p:cTn>
                                        <p:tgtEl>
                                          <p:spTgt spid="15"/>
                                        </p:tgtEl>
                                        <p:attrNameLst>
                                          <p:attrName>ppt_y</p:attrName>
                                        </p:attrNameLst>
                                      </p:cBhvr>
                                      <p:tavLst>
                                        <p:tav tm="0">
                                          <p:val>
                                            <p:strVal val="#ppt_y-.2"/>
                                          </p:val>
                                        </p:tav>
                                        <p:tav tm="100000">
                                          <p:val>
                                            <p:strVal val="#ppt_y+.1"/>
                                          </p:val>
                                        </p:tav>
                                      </p:tavLst>
                                    </p:anim>
                                    <p:anim calcmode="lin" valueType="num">
                                      <p:cBhvr>
                                        <p:cTn id="37" dur="500" accel="50000" fill="hold">
                                          <p:stCondLst>
                                            <p:cond delay="500"/>
                                          </p:stCondLst>
                                        </p:cTn>
                                        <p:tgtEl>
                                          <p:spTgt spid="15"/>
                                        </p:tgtEl>
                                        <p:attrNameLst>
                                          <p:attrName>ppt_y</p:attrName>
                                        </p:attrNameLst>
                                      </p:cBhvr>
                                      <p:tavLst>
                                        <p:tav tm="0">
                                          <p:val>
                                            <p:strVal val="#ppt_y+.1"/>
                                          </p:val>
                                        </p:tav>
                                        <p:tav tm="100000">
                                          <p:val>
                                            <p:strVal val="#ppt_y"/>
                                          </p:val>
                                        </p:tav>
                                      </p:tavLst>
                                    </p:anim>
                                    <p:animEffect transition="in" filter="fade">
                                      <p:cBhvr>
                                        <p:cTn id="38" dur="1000" decel="50000">
                                          <p:stCondLst>
                                            <p:cond delay="0"/>
                                          </p:stCondLst>
                                        </p:cTn>
                                        <p:tgtEl>
                                          <p:spTgt spid="15"/>
                                        </p:tgtEl>
                                      </p:cBhvr>
                                    </p:animEffect>
                                  </p:childTnLst>
                                </p:cTn>
                              </p:par>
                              <p:par>
                                <p:cTn id="39" presetID="45"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1250"/>
                                        <p:tgtEl>
                                          <p:spTgt spid="16"/>
                                        </p:tgtEl>
                                      </p:cBhvr>
                                    </p:animEffect>
                                    <p:anim calcmode="lin" valueType="num">
                                      <p:cBhvr>
                                        <p:cTn id="42" dur="1250" fill="hold"/>
                                        <p:tgtEl>
                                          <p:spTgt spid="16"/>
                                        </p:tgtEl>
                                        <p:attrNameLst>
                                          <p:attrName>ppt_w</p:attrName>
                                        </p:attrNameLst>
                                      </p:cBhvr>
                                      <p:tavLst>
                                        <p:tav tm="0" fmla="#ppt_w*sin(2.5*pi*$)">
                                          <p:val>
                                            <p:fltVal val="0"/>
                                          </p:val>
                                        </p:tav>
                                        <p:tav tm="100000">
                                          <p:val>
                                            <p:fltVal val="1"/>
                                          </p:val>
                                        </p:tav>
                                      </p:tavLst>
                                    </p:anim>
                                    <p:anim calcmode="lin" valueType="num">
                                      <p:cBhvr>
                                        <p:cTn id="43" dur="1250" fill="hold"/>
                                        <p:tgtEl>
                                          <p:spTgt spid="16"/>
                                        </p:tgtEl>
                                        <p:attrNameLst>
                                          <p:attrName>ppt_h</p:attrName>
                                        </p:attrNameLst>
                                      </p:cBhvr>
                                      <p:tavLst>
                                        <p:tav tm="0">
                                          <p:val>
                                            <p:strVal val="#ppt_h"/>
                                          </p:val>
                                        </p:tav>
                                        <p:tav tm="100000">
                                          <p:val>
                                            <p:strVal val="#ppt_h"/>
                                          </p:val>
                                        </p:tav>
                                      </p:tavLst>
                                    </p:anim>
                                  </p:childTnLst>
                                </p:cTn>
                              </p:par>
                            </p:childTnLst>
                          </p:cTn>
                        </p:par>
                        <p:par>
                          <p:cTn id="44" fill="hold">
                            <p:stCondLst>
                              <p:cond delay="2259"/>
                            </p:stCondLst>
                            <p:childTnLst>
                              <p:par>
                                <p:cTn id="45" presetID="10" presetClass="entr" presetSubtype="0" fill="hold" grpId="0" nodeType="after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500"/>
                                        <p:tgtEl>
                                          <p:spTgt spid="27"/>
                                        </p:tgtEl>
                                      </p:cBhvr>
                                    </p:animEffect>
                                  </p:childTnLst>
                                </p:cTn>
                              </p:par>
                            </p:childTnLst>
                          </p:cTn>
                        </p:par>
                        <p:par>
                          <p:cTn id="48" fill="hold">
                            <p:stCondLst>
                              <p:cond delay="2759"/>
                            </p:stCondLst>
                            <p:childTnLst>
                              <p:par>
                                <p:cTn id="49" presetID="10" presetClass="entr" presetSubtype="0" fill="hold" grpId="0" nodeType="after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fade">
                                      <p:cBhvr>
                                        <p:cTn id="51" dur="750"/>
                                        <p:tgtEl>
                                          <p:spTgt spid="23"/>
                                        </p:tgtEl>
                                      </p:cBhvr>
                                    </p:animEffect>
                                  </p:childTnLst>
                                </p:cTn>
                              </p:par>
                            </p:childTnLst>
                          </p:cTn>
                        </p:par>
                        <p:par>
                          <p:cTn id="52" fill="hold">
                            <p:stCondLst>
                              <p:cond delay="3759"/>
                            </p:stCondLst>
                            <p:childTnLst>
                              <p:par>
                                <p:cTn id="53" presetID="25" presetClass="entr" presetSubtype="0" fill="hold" grpId="0" nodeType="after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p:cTn id="55" dur="500" decel="50000" fill="hold">
                                          <p:stCondLst>
                                            <p:cond delay="0"/>
                                          </p:stCondLst>
                                        </p:cTn>
                                        <p:tgtEl>
                                          <p:spTgt spid="17"/>
                                        </p:tgtEl>
                                        <p:attrNameLst>
                                          <p:attrName>style.rotation</p:attrName>
                                        </p:attrNameLst>
                                      </p:cBhvr>
                                      <p:tavLst>
                                        <p:tav tm="0">
                                          <p:val>
                                            <p:fltVal val="-90"/>
                                          </p:val>
                                        </p:tav>
                                        <p:tav tm="100000">
                                          <p:val>
                                            <p:fltVal val="0"/>
                                          </p:val>
                                        </p:tav>
                                      </p:tavLst>
                                    </p:anim>
                                    <p:anim calcmode="lin" valueType="num">
                                      <p:cBhvr>
                                        <p:cTn id="56" dur="500" decel="50000" fill="hold">
                                          <p:stCondLst>
                                            <p:cond delay="0"/>
                                          </p:stCondLst>
                                        </p:cTn>
                                        <p:tgtEl>
                                          <p:spTgt spid="17"/>
                                        </p:tgtEl>
                                        <p:attrNameLst>
                                          <p:attrName>ppt_w</p:attrName>
                                        </p:attrNameLst>
                                      </p:cBhvr>
                                      <p:tavLst>
                                        <p:tav tm="0">
                                          <p:val>
                                            <p:strVal val="#ppt_w"/>
                                          </p:val>
                                        </p:tav>
                                        <p:tav tm="100000">
                                          <p:val>
                                            <p:strVal val="#ppt_w*.05"/>
                                          </p:val>
                                        </p:tav>
                                      </p:tavLst>
                                    </p:anim>
                                    <p:anim calcmode="lin" valueType="num">
                                      <p:cBhvr>
                                        <p:cTn id="57" dur="500" accel="50000" fill="hold">
                                          <p:stCondLst>
                                            <p:cond delay="500"/>
                                          </p:stCondLst>
                                        </p:cTn>
                                        <p:tgtEl>
                                          <p:spTgt spid="17"/>
                                        </p:tgtEl>
                                        <p:attrNameLst>
                                          <p:attrName>ppt_w</p:attrName>
                                        </p:attrNameLst>
                                      </p:cBhvr>
                                      <p:tavLst>
                                        <p:tav tm="0">
                                          <p:val>
                                            <p:strVal val="#ppt_w*.05"/>
                                          </p:val>
                                        </p:tav>
                                        <p:tav tm="100000">
                                          <p:val>
                                            <p:strVal val="#ppt_w"/>
                                          </p:val>
                                        </p:tav>
                                      </p:tavLst>
                                    </p:anim>
                                    <p:anim calcmode="lin" valueType="num">
                                      <p:cBhvr>
                                        <p:cTn id="58" dur="1000" fill="hold"/>
                                        <p:tgtEl>
                                          <p:spTgt spid="17"/>
                                        </p:tgtEl>
                                        <p:attrNameLst>
                                          <p:attrName>ppt_h</p:attrName>
                                        </p:attrNameLst>
                                      </p:cBhvr>
                                      <p:tavLst>
                                        <p:tav tm="0">
                                          <p:val>
                                            <p:strVal val="#ppt_h"/>
                                          </p:val>
                                        </p:tav>
                                        <p:tav tm="100000">
                                          <p:val>
                                            <p:strVal val="#ppt_h"/>
                                          </p:val>
                                        </p:tav>
                                      </p:tavLst>
                                    </p:anim>
                                    <p:anim calcmode="lin" valueType="num">
                                      <p:cBhvr>
                                        <p:cTn id="59" dur="500" decel="50000" fill="hold">
                                          <p:stCondLst>
                                            <p:cond delay="0"/>
                                          </p:stCondLst>
                                        </p:cTn>
                                        <p:tgtEl>
                                          <p:spTgt spid="17"/>
                                        </p:tgtEl>
                                        <p:attrNameLst>
                                          <p:attrName>ppt_x</p:attrName>
                                        </p:attrNameLst>
                                      </p:cBhvr>
                                      <p:tavLst>
                                        <p:tav tm="0">
                                          <p:val>
                                            <p:strVal val="#ppt_x+.4"/>
                                          </p:val>
                                        </p:tav>
                                        <p:tav tm="100000">
                                          <p:val>
                                            <p:strVal val="#ppt_x"/>
                                          </p:val>
                                        </p:tav>
                                      </p:tavLst>
                                    </p:anim>
                                    <p:anim calcmode="lin" valueType="num">
                                      <p:cBhvr>
                                        <p:cTn id="60" dur="500" decel="50000" fill="hold">
                                          <p:stCondLst>
                                            <p:cond delay="0"/>
                                          </p:stCondLst>
                                        </p:cTn>
                                        <p:tgtEl>
                                          <p:spTgt spid="17"/>
                                        </p:tgtEl>
                                        <p:attrNameLst>
                                          <p:attrName>ppt_y</p:attrName>
                                        </p:attrNameLst>
                                      </p:cBhvr>
                                      <p:tavLst>
                                        <p:tav tm="0">
                                          <p:val>
                                            <p:strVal val="#ppt_y-.2"/>
                                          </p:val>
                                        </p:tav>
                                        <p:tav tm="100000">
                                          <p:val>
                                            <p:strVal val="#ppt_y+.1"/>
                                          </p:val>
                                        </p:tav>
                                      </p:tavLst>
                                    </p:anim>
                                    <p:anim calcmode="lin" valueType="num">
                                      <p:cBhvr>
                                        <p:cTn id="61" dur="500" accel="50000" fill="hold">
                                          <p:stCondLst>
                                            <p:cond delay="500"/>
                                          </p:stCondLst>
                                        </p:cTn>
                                        <p:tgtEl>
                                          <p:spTgt spid="17"/>
                                        </p:tgtEl>
                                        <p:attrNameLst>
                                          <p:attrName>ppt_y</p:attrName>
                                        </p:attrNameLst>
                                      </p:cBhvr>
                                      <p:tavLst>
                                        <p:tav tm="0">
                                          <p:val>
                                            <p:strVal val="#ppt_y+.1"/>
                                          </p:val>
                                        </p:tav>
                                        <p:tav tm="100000">
                                          <p:val>
                                            <p:strVal val="#ppt_y"/>
                                          </p:val>
                                        </p:tav>
                                      </p:tavLst>
                                    </p:anim>
                                    <p:animEffect transition="in" filter="fade">
                                      <p:cBhvr>
                                        <p:cTn id="62" dur="1000" decel="50000">
                                          <p:stCondLst>
                                            <p:cond delay="0"/>
                                          </p:stCondLst>
                                        </p:cTn>
                                        <p:tgtEl>
                                          <p:spTgt spid="17"/>
                                        </p:tgtEl>
                                      </p:cBhvr>
                                    </p:animEffect>
                                  </p:childTnLst>
                                </p:cTn>
                              </p:par>
                              <p:par>
                                <p:cTn id="63" presetID="45" presetClass="entr" presetSubtype="0" fill="hold" grpId="0"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1250"/>
                                        <p:tgtEl>
                                          <p:spTgt spid="18"/>
                                        </p:tgtEl>
                                      </p:cBhvr>
                                    </p:animEffect>
                                    <p:anim calcmode="lin" valueType="num">
                                      <p:cBhvr>
                                        <p:cTn id="66" dur="1250" fill="hold"/>
                                        <p:tgtEl>
                                          <p:spTgt spid="18"/>
                                        </p:tgtEl>
                                        <p:attrNameLst>
                                          <p:attrName>ppt_w</p:attrName>
                                        </p:attrNameLst>
                                      </p:cBhvr>
                                      <p:tavLst>
                                        <p:tav tm="0" fmla="#ppt_w*sin(2.5*pi*$)">
                                          <p:val>
                                            <p:fltVal val="0"/>
                                          </p:val>
                                        </p:tav>
                                        <p:tav tm="100000">
                                          <p:val>
                                            <p:fltVal val="1"/>
                                          </p:val>
                                        </p:tav>
                                      </p:tavLst>
                                    </p:anim>
                                    <p:anim calcmode="lin" valueType="num">
                                      <p:cBhvr>
                                        <p:cTn id="67" dur="1250" fill="hold"/>
                                        <p:tgtEl>
                                          <p:spTgt spid="18"/>
                                        </p:tgtEl>
                                        <p:attrNameLst>
                                          <p:attrName>ppt_h</p:attrName>
                                        </p:attrNameLst>
                                      </p:cBhvr>
                                      <p:tavLst>
                                        <p:tav tm="0">
                                          <p:val>
                                            <p:strVal val="#ppt_h"/>
                                          </p:val>
                                        </p:tav>
                                        <p:tav tm="100000">
                                          <p:val>
                                            <p:strVal val="#ppt_h"/>
                                          </p:val>
                                        </p:tav>
                                      </p:tavLst>
                                    </p:anim>
                                  </p:childTnLst>
                                </p:cTn>
                              </p:par>
                            </p:childTnLst>
                          </p:cTn>
                        </p:par>
                        <p:par>
                          <p:cTn id="68" fill="hold">
                            <p:stCondLst>
                              <p:cond delay="4759"/>
                            </p:stCondLst>
                            <p:childTnLst>
                              <p:par>
                                <p:cTn id="69" presetID="10" presetClass="entr" presetSubtype="0" fill="hold" grpId="0"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fade">
                                      <p:cBhvr>
                                        <p:cTn id="71" dur="500"/>
                                        <p:tgtEl>
                                          <p:spTgt spid="28"/>
                                        </p:tgtEl>
                                      </p:cBhvr>
                                    </p:animEffect>
                                  </p:childTnLst>
                                </p:cTn>
                              </p:par>
                            </p:childTnLst>
                          </p:cTn>
                        </p:par>
                        <p:par>
                          <p:cTn id="72" fill="hold">
                            <p:stCondLst>
                              <p:cond delay="5259"/>
                            </p:stCondLst>
                            <p:childTnLst>
                              <p:par>
                                <p:cTn id="73" presetID="10" presetClass="entr" presetSubtype="0" fill="hold" grpId="0" nodeType="afterEffect">
                                  <p:stCondLst>
                                    <p:cond delay="0"/>
                                  </p:stCondLst>
                                  <p:childTnLst>
                                    <p:set>
                                      <p:cBhvr>
                                        <p:cTn id="74" dur="1" fill="hold">
                                          <p:stCondLst>
                                            <p:cond delay="0"/>
                                          </p:stCondLst>
                                        </p:cTn>
                                        <p:tgtEl>
                                          <p:spTgt spid="24"/>
                                        </p:tgtEl>
                                        <p:attrNameLst>
                                          <p:attrName>style.visibility</p:attrName>
                                        </p:attrNameLst>
                                      </p:cBhvr>
                                      <p:to>
                                        <p:strVal val="visible"/>
                                      </p:to>
                                    </p:set>
                                    <p:animEffect transition="in" filter="fade">
                                      <p:cBhvr>
                                        <p:cTn id="75" dur="750"/>
                                        <p:tgtEl>
                                          <p:spTgt spid="24"/>
                                        </p:tgtEl>
                                      </p:cBhvr>
                                    </p:animEffect>
                                  </p:childTnLst>
                                </p:cTn>
                              </p:par>
                            </p:childTnLst>
                          </p:cTn>
                        </p:par>
                        <p:par>
                          <p:cTn id="76" fill="hold">
                            <p:stCondLst>
                              <p:cond delay="6259"/>
                            </p:stCondLst>
                            <p:childTnLst>
                              <p:par>
                                <p:cTn id="77" presetID="25" presetClass="entr" presetSubtype="0" fill="hold" grpId="0" nodeType="afterEffect">
                                  <p:stCondLst>
                                    <p:cond delay="0"/>
                                  </p:stCondLst>
                                  <p:childTnLst>
                                    <p:set>
                                      <p:cBhvr>
                                        <p:cTn id="78" dur="1" fill="hold">
                                          <p:stCondLst>
                                            <p:cond delay="0"/>
                                          </p:stCondLst>
                                        </p:cTn>
                                        <p:tgtEl>
                                          <p:spTgt spid="19"/>
                                        </p:tgtEl>
                                        <p:attrNameLst>
                                          <p:attrName>style.visibility</p:attrName>
                                        </p:attrNameLst>
                                      </p:cBhvr>
                                      <p:to>
                                        <p:strVal val="visible"/>
                                      </p:to>
                                    </p:set>
                                    <p:anim calcmode="lin" valueType="num">
                                      <p:cBhvr>
                                        <p:cTn id="79" dur="500" decel="50000" fill="hold">
                                          <p:stCondLst>
                                            <p:cond delay="0"/>
                                          </p:stCondLst>
                                        </p:cTn>
                                        <p:tgtEl>
                                          <p:spTgt spid="19"/>
                                        </p:tgtEl>
                                        <p:attrNameLst>
                                          <p:attrName>style.rotation</p:attrName>
                                        </p:attrNameLst>
                                      </p:cBhvr>
                                      <p:tavLst>
                                        <p:tav tm="0">
                                          <p:val>
                                            <p:fltVal val="-90"/>
                                          </p:val>
                                        </p:tav>
                                        <p:tav tm="100000">
                                          <p:val>
                                            <p:fltVal val="0"/>
                                          </p:val>
                                        </p:tav>
                                      </p:tavLst>
                                    </p:anim>
                                    <p:anim calcmode="lin" valueType="num">
                                      <p:cBhvr>
                                        <p:cTn id="80" dur="500" decel="50000" fill="hold">
                                          <p:stCondLst>
                                            <p:cond delay="0"/>
                                          </p:stCondLst>
                                        </p:cTn>
                                        <p:tgtEl>
                                          <p:spTgt spid="19"/>
                                        </p:tgtEl>
                                        <p:attrNameLst>
                                          <p:attrName>ppt_w</p:attrName>
                                        </p:attrNameLst>
                                      </p:cBhvr>
                                      <p:tavLst>
                                        <p:tav tm="0">
                                          <p:val>
                                            <p:strVal val="#ppt_w"/>
                                          </p:val>
                                        </p:tav>
                                        <p:tav tm="100000">
                                          <p:val>
                                            <p:strVal val="#ppt_w*.05"/>
                                          </p:val>
                                        </p:tav>
                                      </p:tavLst>
                                    </p:anim>
                                    <p:anim calcmode="lin" valueType="num">
                                      <p:cBhvr>
                                        <p:cTn id="81" dur="500" accel="50000" fill="hold">
                                          <p:stCondLst>
                                            <p:cond delay="500"/>
                                          </p:stCondLst>
                                        </p:cTn>
                                        <p:tgtEl>
                                          <p:spTgt spid="19"/>
                                        </p:tgtEl>
                                        <p:attrNameLst>
                                          <p:attrName>ppt_w</p:attrName>
                                        </p:attrNameLst>
                                      </p:cBhvr>
                                      <p:tavLst>
                                        <p:tav tm="0">
                                          <p:val>
                                            <p:strVal val="#ppt_w*.05"/>
                                          </p:val>
                                        </p:tav>
                                        <p:tav tm="100000">
                                          <p:val>
                                            <p:strVal val="#ppt_w"/>
                                          </p:val>
                                        </p:tav>
                                      </p:tavLst>
                                    </p:anim>
                                    <p:anim calcmode="lin" valueType="num">
                                      <p:cBhvr>
                                        <p:cTn id="82" dur="1000" fill="hold"/>
                                        <p:tgtEl>
                                          <p:spTgt spid="19"/>
                                        </p:tgtEl>
                                        <p:attrNameLst>
                                          <p:attrName>ppt_h</p:attrName>
                                        </p:attrNameLst>
                                      </p:cBhvr>
                                      <p:tavLst>
                                        <p:tav tm="0">
                                          <p:val>
                                            <p:strVal val="#ppt_h"/>
                                          </p:val>
                                        </p:tav>
                                        <p:tav tm="100000">
                                          <p:val>
                                            <p:strVal val="#ppt_h"/>
                                          </p:val>
                                        </p:tav>
                                      </p:tavLst>
                                    </p:anim>
                                    <p:anim calcmode="lin" valueType="num">
                                      <p:cBhvr>
                                        <p:cTn id="83" dur="500" decel="50000" fill="hold">
                                          <p:stCondLst>
                                            <p:cond delay="0"/>
                                          </p:stCondLst>
                                        </p:cTn>
                                        <p:tgtEl>
                                          <p:spTgt spid="19"/>
                                        </p:tgtEl>
                                        <p:attrNameLst>
                                          <p:attrName>ppt_x</p:attrName>
                                        </p:attrNameLst>
                                      </p:cBhvr>
                                      <p:tavLst>
                                        <p:tav tm="0">
                                          <p:val>
                                            <p:strVal val="#ppt_x+.4"/>
                                          </p:val>
                                        </p:tav>
                                        <p:tav tm="100000">
                                          <p:val>
                                            <p:strVal val="#ppt_x"/>
                                          </p:val>
                                        </p:tav>
                                      </p:tavLst>
                                    </p:anim>
                                    <p:anim calcmode="lin" valueType="num">
                                      <p:cBhvr>
                                        <p:cTn id="84" dur="500" decel="50000" fill="hold">
                                          <p:stCondLst>
                                            <p:cond delay="0"/>
                                          </p:stCondLst>
                                        </p:cTn>
                                        <p:tgtEl>
                                          <p:spTgt spid="19"/>
                                        </p:tgtEl>
                                        <p:attrNameLst>
                                          <p:attrName>ppt_y</p:attrName>
                                        </p:attrNameLst>
                                      </p:cBhvr>
                                      <p:tavLst>
                                        <p:tav tm="0">
                                          <p:val>
                                            <p:strVal val="#ppt_y-.2"/>
                                          </p:val>
                                        </p:tav>
                                        <p:tav tm="100000">
                                          <p:val>
                                            <p:strVal val="#ppt_y+.1"/>
                                          </p:val>
                                        </p:tav>
                                      </p:tavLst>
                                    </p:anim>
                                    <p:anim calcmode="lin" valueType="num">
                                      <p:cBhvr>
                                        <p:cTn id="85" dur="500" accel="50000" fill="hold">
                                          <p:stCondLst>
                                            <p:cond delay="500"/>
                                          </p:stCondLst>
                                        </p:cTn>
                                        <p:tgtEl>
                                          <p:spTgt spid="19"/>
                                        </p:tgtEl>
                                        <p:attrNameLst>
                                          <p:attrName>ppt_y</p:attrName>
                                        </p:attrNameLst>
                                      </p:cBhvr>
                                      <p:tavLst>
                                        <p:tav tm="0">
                                          <p:val>
                                            <p:strVal val="#ppt_y+.1"/>
                                          </p:val>
                                        </p:tav>
                                        <p:tav tm="100000">
                                          <p:val>
                                            <p:strVal val="#ppt_y"/>
                                          </p:val>
                                        </p:tav>
                                      </p:tavLst>
                                    </p:anim>
                                    <p:animEffect transition="in" filter="fade">
                                      <p:cBhvr>
                                        <p:cTn id="86" dur="1000" decel="50000">
                                          <p:stCondLst>
                                            <p:cond delay="0"/>
                                          </p:stCondLst>
                                        </p:cTn>
                                        <p:tgtEl>
                                          <p:spTgt spid="19"/>
                                        </p:tgtEl>
                                      </p:cBhvr>
                                    </p:animEffect>
                                  </p:childTnLst>
                                </p:cTn>
                              </p:par>
                              <p:par>
                                <p:cTn id="87" presetID="45" presetClass="entr" presetSubtype="0" fill="hold" grpId="0" nodeType="withEffect">
                                  <p:stCondLst>
                                    <p:cond delay="0"/>
                                  </p:stCondLst>
                                  <p:childTnLst>
                                    <p:set>
                                      <p:cBhvr>
                                        <p:cTn id="88" dur="1" fill="hold">
                                          <p:stCondLst>
                                            <p:cond delay="0"/>
                                          </p:stCondLst>
                                        </p:cTn>
                                        <p:tgtEl>
                                          <p:spTgt spid="20"/>
                                        </p:tgtEl>
                                        <p:attrNameLst>
                                          <p:attrName>style.visibility</p:attrName>
                                        </p:attrNameLst>
                                      </p:cBhvr>
                                      <p:to>
                                        <p:strVal val="visible"/>
                                      </p:to>
                                    </p:set>
                                    <p:animEffect transition="in" filter="fade">
                                      <p:cBhvr>
                                        <p:cTn id="89" dur="1250"/>
                                        <p:tgtEl>
                                          <p:spTgt spid="20"/>
                                        </p:tgtEl>
                                      </p:cBhvr>
                                    </p:animEffect>
                                    <p:anim calcmode="lin" valueType="num">
                                      <p:cBhvr>
                                        <p:cTn id="90" dur="1250" fill="hold"/>
                                        <p:tgtEl>
                                          <p:spTgt spid="20"/>
                                        </p:tgtEl>
                                        <p:attrNameLst>
                                          <p:attrName>ppt_w</p:attrName>
                                        </p:attrNameLst>
                                      </p:cBhvr>
                                      <p:tavLst>
                                        <p:tav tm="0" fmla="#ppt_w*sin(2.5*pi*$)">
                                          <p:val>
                                            <p:fltVal val="0"/>
                                          </p:val>
                                        </p:tav>
                                        <p:tav tm="100000">
                                          <p:val>
                                            <p:fltVal val="1"/>
                                          </p:val>
                                        </p:tav>
                                      </p:tavLst>
                                    </p:anim>
                                    <p:anim calcmode="lin" valueType="num">
                                      <p:cBhvr>
                                        <p:cTn id="91" dur="1250" fill="hold"/>
                                        <p:tgtEl>
                                          <p:spTgt spid="20"/>
                                        </p:tgtEl>
                                        <p:attrNameLst>
                                          <p:attrName>ppt_h</p:attrName>
                                        </p:attrNameLst>
                                      </p:cBhvr>
                                      <p:tavLst>
                                        <p:tav tm="0">
                                          <p:val>
                                            <p:strVal val="#ppt_h"/>
                                          </p:val>
                                        </p:tav>
                                        <p:tav tm="100000">
                                          <p:val>
                                            <p:strVal val="#ppt_h"/>
                                          </p:val>
                                        </p:tav>
                                      </p:tavLst>
                                    </p:anim>
                                  </p:childTnLst>
                                </p:cTn>
                              </p:par>
                            </p:childTnLst>
                          </p:cTn>
                        </p:par>
                        <p:par>
                          <p:cTn id="92" fill="hold">
                            <p:stCondLst>
                              <p:cond delay="7259"/>
                            </p:stCondLst>
                            <p:childTnLst>
                              <p:par>
                                <p:cTn id="93" presetID="10" presetClass="entr" presetSubtype="0" fill="hold" grpId="0" nodeType="afterEffect">
                                  <p:stCondLst>
                                    <p:cond delay="0"/>
                                  </p:stCondLst>
                                  <p:childTnLst>
                                    <p:set>
                                      <p:cBhvr>
                                        <p:cTn id="94" dur="1" fill="hold">
                                          <p:stCondLst>
                                            <p:cond delay="0"/>
                                          </p:stCondLst>
                                        </p:cTn>
                                        <p:tgtEl>
                                          <p:spTgt spid="29"/>
                                        </p:tgtEl>
                                        <p:attrNameLst>
                                          <p:attrName>style.visibility</p:attrName>
                                        </p:attrNameLst>
                                      </p:cBhvr>
                                      <p:to>
                                        <p:strVal val="visible"/>
                                      </p:to>
                                    </p:set>
                                    <p:animEffect transition="in" filter="fade">
                                      <p:cBhvr>
                                        <p:cTn id="95" dur="500"/>
                                        <p:tgtEl>
                                          <p:spTgt spid="29"/>
                                        </p:tgtEl>
                                      </p:cBhvr>
                                    </p:animEffect>
                                  </p:childTnLst>
                                </p:cTn>
                              </p:par>
                            </p:childTnLst>
                          </p:cTn>
                        </p:par>
                        <p:par>
                          <p:cTn id="96" fill="hold">
                            <p:stCondLst>
                              <p:cond delay="7759"/>
                            </p:stCondLst>
                            <p:childTnLst>
                              <p:par>
                                <p:cTn id="97" presetID="10" presetClass="entr" presetSubtype="0" fill="hold" grpId="0" nodeType="afterEffect">
                                  <p:stCondLst>
                                    <p:cond delay="0"/>
                                  </p:stCondLst>
                                  <p:childTnLst>
                                    <p:set>
                                      <p:cBhvr>
                                        <p:cTn id="98" dur="1" fill="hold">
                                          <p:stCondLst>
                                            <p:cond delay="0"/>
                                          </p:stCondLst>
                                        </p:cTn>
                                        <p:tgtEl>
                                          <p:spTgt spid="25"/>
                                        </p:tgtEl>
                                        <p:attrNameLst>
                                          <p:attrName>style.visibility</p:attrName>
                                        </p:attrNameLst>
                                      </p:cBhvr>
                                      <p:to>
                                        <p:strVal val="visible"/>
                                      </p:to>
                                    </p:set>
                                    <p:animEffect transition="in" filter="fade">
                                      <p:cBhvr>
                                        <p:cTn id="99" dur="750"/>
                                        <p:tgtEl>
                                          <p:spTgt spid="25"/>
                                        </p:tgtEl>
                                      </p:cBhvr>
                                    </p:animEffect>
                                  </p:childTnLst>
                                </p:cTn>
                              </p:par>
                            </p:childTnLst>
                          </p:cTn>
                        </p:par>
                        <p:par>
                          <p:cTn id="100" fill="hold">
                            <p:stCondLst>
                              <p:cond delay="8759"/>
                            </p:stCondLst>
                            <p:childTnLst>
                              <p:par>
                                <p:cTn id="101" presetID="25" presetClass="entr" presetSubtype="0" fill="hold" grpId="0" nodeType="afterEffect">
                                  <p:stCondLst>
                                    <p:cond delay="0"/>
                                  </p:stCondLst>
                                  <p:childTnLst>
                                    <p:set>
                                      <p:cBhvr>
                                        <p:cTn id="102" dur="1" fill="hold">
                                          <p:stCondLst>
                                            <p:cond delay="0"/>
                                          </p:stCondLst>
                                        </p:cTn>
                                        <p:tgtEl>
                                          <p:spTgt spid="21"/>
                                        </p:tgtEl>
                                        <p:attrNameLst>
                                          <p:attrName>style.visibility</p:attrName>
                                        </p:attrNameLst>
                                      </p:cBhvr>
                                      <p:to>
                                        <p:strVal val="visible"/>
                                      </p:to>
                                    </p:set>
                                    <p:anim calcmode="lin" valueType="num">
                                      <p:cBhvr>
                                        <p:cTn id="103" dur="500" decel="50000" fill="hold">
                                          <p:stCondLst>
                                            <p:cond delay="0"/>
                                          </p:stCondLst>
                                        </p:cTn>
                                        <p:tgtEl>
                                          <p:spTgt spid="21"/>
                                        </p:tgtEl>
                                        <p:attrNameLst>
                                          <p:attrName>style.rotation</p:attrName>
                                        </p:attrNameLst>
                                      </p:cBhvr>
                                      <p:tavLst>
                                        <p:tav tm="0">
                                          <p:val>
                                            <p:fltVal val="-90"/>
                                          </p:val>
                                        </p:tav>
                                        <p:tav tm="100000">
                                          <p:val>
                                            <p:fltVal val="0"/>
                                          </p:val>
                                        </p:tav>
                                      </p:tavLst>
                                    </p:anim>
                                    <p:anim calcmode="lin" valueType="num">
                                      <p:cBhvr>
                                        <p:cTn id="104" dur="500" decel="50000" fill="hold">
                                          <p:stCondLst>
                                            <p:cond delay="0"/>
                                          </p:stCondLst>
                                        </p:cTn>
                                        <p:tgtEl>
                                          <p:spTgt spid="21"/>
                                        </p:tgtEl>
                                        <p:attrNameLst>
                                          <p:attrName>ppt_w</p:attrName>
                                        </p:attrNameLst>
                                      </p:cBhvr>
                                      <p:tavLst>
                                        <p:tav tm="0">
                                          <p:val>
                                            <p:strVal val="#ppt_w"/>
                                          </p:val>
                                        </p:tav>
                                        <p:tav tm="100000">
                                          <p:val>
                                            <p:strVal val="#ppt_w*.05"/>
                                          </p:val>
                                        </p:tav>
                                      </p:tavLst>
                                    </p:anim>
                                    <p:anim calcmode="lin" valueType="num">
                                      <p:cBhvr>
                                        <p:cTn id="105" dur="500" accel="50000" fill="hold">
                                          <p:stCondLst>
                                            <p:cond delay="500"/>
                                          </p:stCondLst>
                                        </p:cTn>
                                        <p:tgtEl>
                                          <p:spTgt spid="21"/>
                                        </p:tgtEl>
                                        <p:attrNameLst>
                                          <p:attrName>ppt_w</p:attrName>
                                        </p:attrNameLst>
                                      </p:cBhvr>
                                      <p:tavLst>
                                        <p:tav tm="0">
                                          <p:val>
                                            <p:strVal val="#ppt_w*.05"/>
                                          </p:val>
                                        </p:tav>
                                        <p:tav tm="100000">
                                          <p:val>
                                            <p:strVal val="#ppt_w"/>
                                          </p:val>
                                        </p:tav>
                                      </p:tavLst>
                                    </p:anim>
                                    <p:anim calcmode="lin" valueType="num">
                                      <p:cBhvr>
                                        <p:cTn id="106" dur="1000" fill="hold"/>
                                        <p:tgtEl>
                                          <p:spTgt spid="21"/>
                                        </p:tgtEl>
                                        <p:attrNameLst>
                                          <p:attrName>ppt_h</p:attrName>
                                        </p:attrNameLst>
                                      </p:cBhvr>
                                      <p:tavLst>
                                        <p:tav tm="0">
                                          <p:val>
                                            <p:strVal val="#ppt_h"/>
                                          </p:val>
                                        </p:tav>
                                        <p:tav tm="100000">
                                          <p:val>
                                            <p:strVal val="#ppt_h"/>
                                          </p:val>
                                        </p:tav>
                                      </p:tavLst>
                                    </p:anim>
                                    <p:anim calcmode="lin" valueType="num">
                                      <p:cBhvr>
                                        <p:cTn id="107" dur="500" decel="50000" fill="hold">
                                          <p:stCondLst>
                                            <p:cond delay="0"/>
                                          </p:stCondLst>
                                        </p:cTn>
                                        <p:tgtEl>
                                          <p:spTgt spid="21"/>
                                        </p:tgtEl>
                                        <p:attrNameLst>
                                          <p:attrName>ppt_x</p:attrName>
                                        </p:attrNameLst>
                                      </p:cBhvr>
                                      <p:tavLst>
                                        <p:tav tm="0">
                                          <p:val>
                                            <p:strVal val="#ppt_x+.4"/>
                                          </p:val>
                                        </p:tav>
                                        <p:tav tm="100000">
                                          <p:val>
                                            <p:strVal val="#ppt_x"/>
                                          </p:val>
                                        </p:tav>
                                      </p:tavLst>
                                    </p:anim>
                                    <p:anim calcmode="lin" valueType="num">
                                      <p:cBhvr>
                                        <p:cTn id="108" dur="500" decel="50000" fill="hold">
                                          <p:stCondLst>
                                            <p:cond delay="0"/>
                                          </p:stCondLst>
                                        </p:cTn>
                                        <p:tgtEl>
                                          <p:spTgt spid="21"/>
                                        </p:tgtEl>
                                        <p:attrNameLst>
                                          <p:attrName>ppt_y</p:attrName>
                                        </p:attrNameLst>
                                      </p:cBhvr>
                                      <p:tavLst>
                                        <p:tav tm="0">
                                          <p:val>
                                            <p:strVal val="#ppt_y-.2"/>
                                          </p:val>
                                        </p:tav>
                                        <p:tav tm="100000">
                                          <p:val>
                                            <p:strVal val="#ppt_y+.1"/>
                                          </p:val>
                                        </p:tav>
                                      </p:tavLst>
                                    </p:anim>
                                    <p:anim calcmode="lin" valueType="num">
                                      <p:cBhvr>
                                        <p:cTn id="109" dur="500" accel="50000" fill="hold">
                                          <p:stCondLst>
                                            <p:cond delay="500"/>
                                          </p:stCondLst>
                                        </p:cTn>
                                        <p:tgtEl>
                                          <p:spTgt spid="21"/>
                                        </p:tgtEl>
                                        <p:attrNameLst>
                                          <p:attrName>ppt_y</p:attrName>
                                        </p:attrNameLst>
                                      </p:cBhvr>
                                      <p:tavLst>
                                        <p:tav tm="0">
                                          <p:val>
                                            <p:strVal val="#ppt_y+.1"/>
                                          </p:val>
                                        </p:tav>
                                        <p:tav tm="100000">
                                          <p:val>
                                            <p:strVal val="#ppt_y"/>
                                          </p:val>
                                        </p:tav>
                                      </p:tavLst>
                                    </p:anim>
                                    <p:animEffect transition="in" filter="fade">
                                      <p:cBhvr>
                                        <p:cTn id="110" dur="1000" decel="50000">
                                          <p:stCondLst>
                                            <p:cond delay="0"/>
                                          </p:stCondLst>
                                        </p:cTn>
                                        <p:tgtEl>
                                          <p:spTgt spid="21"/>
                                        </p:tgtEl>
                                      </p:cBhvr>
                                    </p:animEffect>
                                  </p:childTnLst>
                                </p:cTn>
                              </p:par>
                              <p:par>
                                <p:cTn id="111" presetID="45" presetClass="entr" presetSubtype="0" fill="hold" grpId="0" nodeType="withEffect">
                                  <p:stCondLst>
                                    <p:cond delay="0"/>
                                  </p:stCondLst>
                                  <p:childTnLst>
                                    <p:set>
                                      <p:cBhvr>
                                        <p:cTn id="112" dur="1" fill="hold">
                                          <p:stCondLst>
                                            <p:cond delay="0"/>
                                          </p:stCondLst>
                                        </p:cTn>
                                        <p:tgtEl>
                                          <p:spTgt spid="22"/>
                                        </p:tgtEl>
                                        <p:attrNameLst>
                                          <p:attrName>style.visibility</p:attrName>
                                        </p:attrNameLst>
                                      </p:cBhvr>
                                      <p:to>
                                        <p:strVal val="visible"/>
                                      </p:to>
                                    </p:set>
                                    <p:animEffect transition="in" filter="fade">
                                      <p:cBhvr>
                                        <p:cTn id="113" dur="1250"/>
                                        <p:tgtEl>
                                          <p:spTgt spid="22"/>
                                        </p:tgtEl>
                                      </p:cBhvr>
                                    </p:animEffect>
                                    <p:anim calcmode="lin" valueType="num">
                                      <p:cBhvr>
                                        <p:cTn id="114" dur="1250" fill="hold"/>
                                        <p:tgtEl>
                                          <p:spTgt spid="22"/>
                                        </p:tgtEl>
                                        <p:attrNameLst>
                                          <p:attrName>ppt_w</p:attrName>
                                        </p:attrNameLst>
                                      </p:cBhvr>
                                      <p:tavLst>
                                        <p:tav tm="0" fmla="#ppt_w*sin(2.5*pi*$)">
                                          <p:val>
                                            <p:fltVal val="0"/>
                                          </p:val>
                                        </p:tav>
                                        <p:tav tm="100000">
                                          <p:val>
                                            <p:fltVal val="1"/>
                                          </p:val>
                                        </p:tav>
                                      </p:tavLst>
                                    </p:anim>
                                    <p:anim calcmode="lin" valueType="num">
                                      <p:cBhvr>
                                        <p:cTn id="115" dur="1250" fill="hold"/>
                                        <p:tgtEl>
                                          <p:spTgt spid="22"/>
                                        </p:tgtEl>
                                        <p:attrNameLst>
                                          <p:attrName>ppt_h</p:attrName>
                                        </p:attrNameLst>
                                      </p:cBhvr>
                                      <p:tavLst>
                                        <p:tav tm="0">
                                          <p:val>
                                            <p:strVal val="#ppt_h"/>
                                          </p:val>
                                        </p:tav>
                                        <p:tav tm="100000">
                                          <p:val>
                                            <p:strVal val="#ppt_h"/>
                                          </p:val>
                                        </p:tav>
                                      </p:tavLst>
                                    </p:anim>
                                  </p:childTnLst>
                                </p:cTn>
                              </p:par>
                            </p:childTnLst>
                          </p:cTn>
                        </p:par>
                        <p:par>
                          <p:cTn id="116" fill="hold">
                            <p:stCondLst>
                              <p:cond delay="9759"/>
                            </p:stCondLst>
                            <p:childTnLst>
                              <p:par>
                                <p:cTn id="117" presetID="10" presetClass="entr" presetSubtype="0" fill="hold" grpId="0" nodeType="afterEffect">
                                  <p:stCondLst>
                                    <p:cond delay="0"/>
                                  </p:stCondLst>
                                  <p:childTnLst>
                                    <p:set>
                                      <p:cBhvr>
                                        <p:cTn id="118" dur="1" fill="hold">
                                          <p:stCondLst>
                                            <p:cond delay="0"/>
                                          </p:stCondLst>
                                        </p:cTn>
                                        <p:tgtEl>
                                          <p:spTgt spid="30"/>
                                        </p:tgtEl>
                                        <p:attrNameLst>
                                          <p:attrName>style.visibility</p:attrName>
                                        </p:attrNameLst>
                                      </p:cBhvr>
                                      <p:to>
                                        <p:strVal val="visible"/>
                                      </p:to>
                                    </p:set>
                                    <p:animEffect transition="in" filter="fade">
                                      <p:cBhvr>
                                        <p:cTn id="119" dur="500"/>
                                        <p:tgtEl>
                                          <p:spTgt spid="30"/>
                                        </p:tgtEl>
                                      </p:cBhvr>
                                    </p:animEffect>
                                  </p:childTnLst>
                                </p:cTn>
                              </p:par>
                            </p:childTnLst>
                          </p:cTn>
                        </p:par>
                        <p:par>
                          <p:cTn id="120" fill="hold">
                            <p:stCondLst>
                              <p:cond delay="10259"/>
                            </p:stCondLst>
                            <p:childTnLst>
                              <p:par>
                                <p:cTn id="121" presetID="10" presetClass="entr" presetSubtype="0" fill="hold" grpId="0" nodeType="afterEffect">
                                  <p:stCondLst>
                                    <p:cond delay="0"/>
                                  </p:stCondLst>
                                  <p:childTnLst>
                                    <p:set>
                                      <p:cBhvr>
                                        <p:cTn id="122" dur="1" fill="hold">
                                          <p:stCondLst>
                                            <p:cond delay="0"/>
                                          </p:stCondLst>
                                        </p:cTn>
                                        <p:tgtEl>
                                          <p:spTgt spid="26"/>
                                        </p:tgtEl>
                                        <p:attrNameLst>
                                          <p:attrName>style.visibility</p:attrName>
                                        </p:attrNameLst>
                                      </p:cBhvr>
                                      <p:to>
                                        <p:strVal val="visible"/>
                                      </p:to>
                                    </p:set>
                                    <p:animEffect transition="in" filter="fade">
                                      <p:cBhvr>
                                        <p:cTn id="123"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animBg="1"/>
      <p:bldP spid="15" grpId="0" animBg="1"/>
      <p:bldP spid="16" grpId="0" animBg="1"/>
      <p:bldP spid="17" grpId="0" animBg="1"/>
      <p:bldP spid="18" grpId="0" animBg="1"/>
      <p:bldP spid="19" grpId="0" animBg="1"/>
      <p:bldP spid="20" grpId="0" animBg="1"/>
      <p:bldP spid="21" grpId="0" animBg="1"/>
      <p:bldP spid="22" grpId="0" animBg="1"/>
      <p:bldP spid="23" grpId="0"/>
      <p:bldP spid="24" grpId="0"/>
      <p:bldP spid="25" grpId="0"/>
      <p:bldP spid="26" grpId="0"/>
      <p:bldP spid="27" grpId="0"/>
      <p:bldP spid="28" grpId="0"/>
      <p:bldP spid="29" grpId="0"/>
      <p:bldP spid="3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630085" y="1537354"/>
            <a:ext cx="1447546" cy="1149156"/>
            <a:chOff x="3419345" y="385660"/>
            <a:chExt cx="1447546" cy="1149156"/>
          </a:xfrm>
        </p:grpSpPr>
        <p:sp>
          <p:nvSpPr>
            <p:cNvPr id="3" name="椭圆 2"/>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 name="椭圆 3"/>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5" name="椭圆 4"/>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 name="椭圆 5"/>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7" name="组合 6"/>
          <p:cNvGrpSpPr/>
          <p:nvPr/>
        </p:nvGrpSpPr>
        <p:grpSpPr>
          <a:xfrm flipH="1" flipV="1">
            <a:off x="7109618" y="1979815"/>
            <a:ext cx="1447546" cy="1149156"/>
            <a:chOff x="3419345" y="385660"/>
            <a:chExt cx="1447546" cy="1149156"/>
          </a:xfrm>
        </p:grpSpPr>
        <p:sp>
          <p:nvSpPr>
            <p:cNvPr id="8" name="椭圆 7"/>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9" name="椭圆 8"/>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0" name="椭圆 9"/>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1" name="椭圆 10"/>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12" name="组合 11"/>
          <p:cNvGrpSpPr/>
          <p:nvPr/>
        </p:nvGrpSpPr>
        <p:grpSpPr>
          <a:xfrm>
            <a:off x="5087458" y="1371094"/>
            <a:ext cx="1996576" cy="1996574"/>
            <a:chOff x="3606461" y="1664340"/>
            <a:chExt cx="1040024" cy="1040024"/>
          </a:xfrm>
        </p:grpSpPr>
        <p:sp>
          <p:nvSpPr>
            <p:cNvPr id="13" name="椭圆 12"/>
            <p:cNvSpPr/>
            <p:nvPr/>
          </p:nvSpPr>
          <p:spPr>
            <a:xfrm>
              <a:off x="3606461" y="1664340"/>
              <a:ext cx="1040024" cy="1040024"/>
            </a:xfrm>
            <a:prstGeom prst="ellipse">
              <a:avLst/>
            </a:prstGeom>
            <a:solidFill>
              <a:srgbClr val="03B9CE"/>
            </a:solidFill>
            <a:ln w="44450" cap="flat" cmpd="sng" algn="ctr">
              <a:noFill/>
              <a:prstDash val="solid"/>
            </a:ln>
            <a:effectLst>
              <a:outerShdw blurRad="215900" dist="27940" dir="5400000" algn="ctr">
                <a:srgbClr val="000000">
                  <a:alpha val="80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4" name="文本框 1"/>
            <p:cNvSpPr txBox="1"/>
            <p:nvPr/>
          </p:nvSpPr>
          <p:spPr>
            <a:xfrm>
              <a:off x="3936496" y="1813627"/>
              <a:ext cx="426023" cy="689385"/>
            </a:xfrm>
            <a:prstGeom prst="rect">
              <a:avLst/>
            </a:prstGeom>
            <a:noFill/>
          </p:spPr>
          <p:txBody>
            <a:bodyPr wrap="none" rtlCol="0">
              <a:spAutoFit/>
            </a:bodyPr>
            <a:lstStyle/>
            <a:p>
              <a:pPr algn="ctr"/>
              <a:r>
                <a:rPr lang="en-US" altLang="zh-CN" sz="8000" b="1" dirty="0" smtClean="0">
                  <a:solidFill>
                    <a:schemeClr val="bg1"/>
                  </a:solidFill>
                  <a:latin typeface="微软雅黑" panose="020B0503020204020204" pitchFamily="34" charset="-122"/>
                  <a:ea typeface="微软雅黑" panose="020B0503020204020204" pitchFamily="34" charset="-122"/>
                </a:rPr>
                <a:t>5</a:t>
              </a:r>
              <a:endParaRPr lang="zh-CN" altLang="en-US" sz="8000" b="1" dirty="0">
                <a:solidFill>
                  <a:schemeClr val="bg1"/>
                </a:solidFill>
                <a:latin typeface="微软雅黑" panose="020B0503020204020204" pitchFamily="34" charset="-122"/>
                <a:ea typeface="微软雅黑" panose="020B0503020204020204" pitchFamily="34" charset="-122"/>
              </a:endParaRPr>
            </a:p>
          </p:txBody>
        </p:sp>
      </p:grpSp>
      <p:sp>
        <p:nvSpPr>
          <p:cNvPr id="28" name="矩形 69"/>
          <p:cNvSpPr>
            <a:spLocks noChangeArrowheads="1"/>
          </p:cNvSpPr>
          <p:nvPr/>
        </p:nvSpPr>
        <p:spPr bwMode="auto">
          <a:xfrm>
            <a:off x="3534391" y="3810340"/>
            <a:ext cx="51370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smtClean="0">
                <a:solidFill>
                  <a:srgbClr val="03B9CE"/>
                </a:solidFill>
                <a:latin typeface="微软雅黑" panose="020B0503020204020204" pitchFamily="34" charset="-122"/>
                <a:ea typeface="微软雅黑" panose="020B0503020204020204" pitchFamily="34" charset="-122"/>
                <a:sym typeface="微软雅黑" panose="020B0503020204020204" pitchFamily="34" charset="-122"/>
              </a:rPr>
              <a:t>下半年工作计划</a:t>
            </a:r>
            <a:endParaRPr lang="en-US" altLang="zh-CN" sz="4800" b="1" dirty="0">
              <a:solidFill>
                <a:srgbClr val="03B9C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70"/>
          <p:cNvSpPr>
            <a:spLocks noChangeArrowheads="1"/>
          </p:cNvSpPr>
          <p:nvPr/>
        </p:nvSpPr>
        <p:spPr bwMode="auto">
          <a:xfrm>
            <a:off x="1317717" y="4720142"/>
            <a:ext cx="95704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在此处添加文字，在此</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处在</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此处添加文字在</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此处添加文字</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30" name="直接连接符 29"/>
          <p:cNvCxnSpPr/>
          <p:nvPr/>
        </p:nvCxnSpPr>
        <p:spPr>
          <a:xfrm>
            <a:off x="2272803" y="4383237"/>
            <a:ext cx="1456264" cy="1"/>
          </a:xfrm>
          <a:prstGeom prst="line">
            <a:avLst/>
          </a:prstGeom>
          <a:ln w="9525">
            <a:solidFill>
              <a:srgbClr val="03B9CE"/>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8429873" y="4383237"/>
            <a:ext cx="1379619" cy="1"/>
          </a:xfrm>
          <a:prstGeom prst="line">
            <a:avLst/>
          </a:prstGeom>
          <a:ln w="9525">
            <a:solidFill>
              <a:srgbClr val="03B9CE"/>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2"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Scale>
                                      <p:cBhvr>
                                        <p:cTn id="17"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2"/>
                                        </p:tgtEl>
                                        <p:attrNameLst>
                                          <p:attrName>ppt_x</p:attrName>
                                          <p:attrName>ppt_y</p:attrName>
                                        </p:attrNameLst>
                                      </p:cBhvr>
                                    </p:animMotion>
                                    <p:animEffect transition="in" filter="fade">
                                      <p:cBhvr>
                                        <p:cTn id="19" dur="1000"/>
                                        <p:tgtEl>
                                          <p:spTgt spid="12"/>
                                        </p:tgtEl>
                                      </p:cBhvr>
                                    </p:animEffect>
                                  </p:childTnLst>
                                </p:cTn>
                              </p:par>
                            </p:childTnLst>
                          </p:cTn>
                        </p:par>
                        <p:par>
                          <p:cTn id="20" fill="hold">
                            <p:stCondLst>
                              <p:cond delay="500"/>
                            </p:stCondLst>
                            <p:childTnLst>
                              <p:par>
                                <p:cTn id="21" presetID="22" presetClass="entr" presetSubtype="8"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par>
                                <p:cTn id="24" presetID="22" presetClass="entr" presetSubtype="2"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wipe(right)">
                                      <p:cBhvr>
                                        <p:cTn id="26" dur="500"/>
                                        <p:tgtEl>
                                          <p:spTgt spid="31"/>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p:cTn id="29" dur="500" fill="hold"/>
                                        <p:tgtEl>
                                          <p:spTgt spid="28"/>
                                        </p:tgtEl>
                                        <p:attrNameLst>
                                          <p:attrName>ppt_w</p:attrName>
                                        </p:attrNameLst>
                                      </p:cBhvr>
                                      <p:tavLst>
                                        <p:tav tm="0">
                                          <p:val>
                                            <p:fltVal val="0"/>
                                          </p:val>
                                        </p:tav>
                                        <p:tav tm="100000">
                                          <p:val>
                                            <p:strVal val="#ppt_w"/>
                                          </p:val>
                                        </p:tav>
                                      </p:tavLst>
                                    </p:anim>
                                    <p:anim calcmode="lin" valueType="num">
                                      <p:cBhvr>
                                        <p:cTn id="30" dur="500" fill="hold"/>
                                        <p:tgtEl>
                                          <p:spTgt spid="28"/>
                                        </p:tgtEl>
                                        <p:attrNameLst>
                                          <p:attrName>ppt_h</p:attrName>
                                        </p:attrNameLst>
                                      </p:cBhvr>
                                      <p:tavLst>
                                        <p:tav tm="0">
                                          <p:val>
                                            <p:fltVal val="0"/>
                                          </p:val>
                                        </p:tav>
                                        <p:tav tm="100000">
                                          <p:val>
                                            <p:strVal val="#ppt_h"/>
                                          </p:val>
                                        </p:tav>
                                      </p:tavLst>
                                    </p:anim>
                                    <p:animEffect transition="in" filter="fade">
                                      <p:cBhvr>
                                        <p:cTn id="31" dur="500"/>
                                        <p:tgtEl>
                                          <p:spTgt spid="28"/>
                                        </p:tgtEl>
                                      </p:cBhvr>
                                    </p:animEffect>
                                  </p:childTnLst>
                                </p:cTn>
                              </p:par>
                            </p:childTnLst>
                          </p:cTn>
                        </p:par>
                        <p:par>
                          <p:cTn id="32" fill="hold">
                            <p:stCondLst>
                              <p:cond delay="1000"/>
                            </p:stCondLst>
                            <p:childTnLst>
                              <p:par>
                                <p:cTn id="33" presetID="31" presetClass="entr" presetSubtype="0"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p:cTn id="35" dur="1000" fill="hold"/>
                                        <p:tgtEl>
                                          <p:spTgt spid="29"/>
                                        </p:tgtEl>
                                        <p:attrNameLst>
                                          <p:attrName>ppt_w</p:attrName>
                                        </p:attrNameLst>
                                      </p:cBhvr>
                                      <p:tavLst>
                                        <p:tav tm="0">
                                          <p:val>
                                            <p:fltVal val="0"/>
                                          </p:val>
                                        </p:tav>
                                        <p:tav tm="100000">
                                          <p:val>
                                            <p:strVal val="#ppt_w"/>
                                          </p:val>
                                        </p:tav>
                                      </p:tavLst>
                                    </p:anim>
                                    <p:anim calcmode="lin" valueType="num">
                                      <p:cBhvr>
                                        <p:cTn id="36" dur="1000" fill="hold"/>
                                        <p:tgtEl>
                                          <p:spTgt spid="29"/>
                                        </p:tgtEl>
                                        <p:attrNameLst>
                                          <p:attrName>ppt_h</p:attrName>
                                        </p:attrNameLst>
                                      </p:cBhvr>
                                      <p:tavLst>
                                        <p:tav tm="0">
                                          <p:val>
                                            <p:fltVal val="0"/>
                                          </p:val>
                                        </p:tav>
                                        <p:tav tm="100000">
                                          <p:val>
                                            <p:strVal val="#ppt_h"/>
                                          </p:val>
                                        </p:tav>
                                      </p:tavLst>
                                    </p:anim>
                                    <p:anim calcmode="lin" valueType="num">
                                      <p:cBhvr>
                                        <p:cTn id="37" dur="1000" fill="hold"/>
                                        <p:tgtEl>
                                          <p:spTgt spid="29"/>
                                        </p:tgtEl>
                                        <p:attrNameLst>
                                          <p:attrName>style.rotation</p:attrName>
                                        </p:attrNameLst>
                                      </p:cBhvr>
                                      <p:tavLst>
                                        <p:tav tm="0">
                                          <p:val>
                                            <p:fltVal val="90"/>
                                          </p:val>
                                        </p:tav>
                                        <p:tav tm="100000">
                                          <p:val>
                                            <p:fltVal val="0"/>
                                          </p:val>
                                        </p:tav>
                                      </p:tavLst>
                                    </p:anim>
                                    <p:animEffect transition="in" filter="fade">
                                      <p:cBhvr>
                                        <p:cTn id="38"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02.</a:t>
            </a:r>
            <a:r>
              <a:rPr lang="zh-CN" altLang="en-US" sz="3200" dirty="0" smtClean="0">
                <a:solidFill>
                  <a:schemeClr val="tx1">
                    <a:lumMod val="65000"/>
                    <a:lumOff val="35000"/>
                  </a:schemeClr>
                </a:solidFill>
              </a:rPr>
              <a:t>下半年工作思路</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圆角矩形 13"/>
          <p:cNvSpPr/>
          <p:nvPr/>
        </p:nvSpPr>
        <p:spPr>
          <a:xfrm>
            <a:off x="668281" y="3640190"/>
            <a:ext cx="10973435" cy="239043"/>
          </a:xfrm>
          <a:prstGeom prst="roundRect">
            <a:avLst>
              <a:gd name="adj" fmla="val 49359"/>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68580" tIns="34290" rIns="68580" bIns="34290" rtlCol="0" anchor="ctr"/>
          <a:lstStyle/>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1088677" y="2986043"/>
            <a:ext cx="699399" cy="699399"/>
            <a:chOff x="2250831" y="2560320"/>
            <a:chExt cx="745587" cy="745587"/>
          </a:xfrm>
        </p:grpSpPr>
        <p:sp>
          <p:nvSpPr>
            <p:cNvPr id="16" name="泪滴形 15"/>
            <p:cNvSpPr/>
            <p:nvPr/>
          </p:nvSpPr>
          <p:spPr>
            <a:xfrm rot="8100000">
              <a:off x="2250831" y="2560320"/>
              <a:ext cx="745587" cy="745587"/>
            </a:xfrm>
            <a:prstGeom prst="teardrop">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同心圆 16"/>
            <p:cNvSpPr/>
            <p:nvPr/>
          </p:nvSpPr>
          <p:spPr>
            <a:xfrm>
              <a:off x="2391507" y="2686929"/>
              <a:ext cx="450166" cy="450166"/>
            </a:xfrm>
            <a:prstGeom prst="donut">
              <a:avLst>
                <a:gd name="adj" fmla="val 1562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18" name="文本框 9"/>
          <p:cNvSpPr txBox="1"/>
          <p:nvPr/>
        </p:nvSpPr>
        <p:spPr>
          <a:xfrm>
            <a:off x="2019309" y="2329579"/>
            <a:ext cx="1891502" cy="1177245"/>
          </a:xfrm>
          <a:prstGeom prst="rect">
            <a:avLst/>
          </a:prstGeom>
          <a:noFill/>
        </p:spPr>
        <p:txBody>
          <a:bodyPr wrap="square" lIns="68580" tIns="34290" rIns="68580" bIns="34290" rtlCol="0">
            <a:spAutoFit/>
          </a:bodyPr>
          <a:lstStyle/>
          <a:p>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rPr>
              <a:t>01.</a:t>
            </a: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添加标题</a:t>
            </a:r>
            <a:endParaRPr lang="en-GB"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400" b="0" dirty="0">
                <a:solidFill>
                  <a:schemeClr val="tx1">
                    <a:lumMod val="65000"/>
                    <a:lumOff val="3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a:t>
            </a:r>
            <a:r>
              <a:rPr lang="zh-CN" altLang="en-US" sz="1400" b="0" dirty="0" smtClean="0">
                <a:solidFill>
                  <a:schemeClr val="tx1">
                    <a:lumMod val="65000"/>
                    <a:lumOff val="35000"/>
                  </a:schemeClr>
                </a:solidFill>
                <a:latin typeface="微软雅黑" panose="020B0503020204020204" pitchFamily="34" charset="-122"/>
                <a:ea typeface="微软雅黑" panose="020B0503020204020204" pitchFamily="34" charset="-122"/>
              </a:rPr>
              <a:t>生</a:t>
            </a:r>
            <a:endParaRPr lang="en-GB" altLang="zh-CN" sz="1400" b="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9" name="组合 18"/>
          <p:cNvGrpSpPr/>
          <p:nvPr/>
        </p:nvGrpSpPr>
        <p:grpSpPr>
          <a:xfrm>
            <a:off x="4842563" y="2256728"/>
            <a:ext cx="1302793" cy="1302793"/>
            <a:chOff x="2250831" y="2560320"/>
            <a:chExt cx="745587" cy="745587"/>
          </a:xfrm>
        </p:grpSpPr>
        <p:sp>
          <p:nvSpPr>
            <p:cNvPr id="20" name="泪滴形 19"/>
            <p:cNvSpPr/>
            <p:nvPr/>
          </p:nvSpPr>
          <p:spPr>
            <a:xfrm rot="8100000">
              <a:off x="2250831" y="2560320"/>
              <a:ext cx="745587" cy="745587"/>
            </a:xfrm>
            <a:prstGeom prst="teardrop">
              <a:avLst/>
            </a:pr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1" name="同心圆 20"/>
            <p:cNvSpPr/>
            <p:nvPr/>
          </p:nvSpPr>
          <p:spPr>
            <a:xfrm>
              <a:off x="2391507" y="2686929"/>
              <a:ext cx="450166" cy="450166"/>
            </a:xfrm>
            <a:prstGeom prst="donut">
              <a:avLst>
                <a:gd name="adj" fmla="val 1562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22" name="文本框 13"/>
          <p:cNvSpPr txBox="1"/>
          <p:nvPr/>
        </p:nvSpPr>
        <p:spPr>
          <a:xfrm>
            <a:off x="6295595" y="2329579"/>
            <a:ext cx="1891502" cy="1177245"/>
          </a:xfrm>
          <a:prstGeom prst="rect">
            <a:avLst/>
          </a:prstGeom>
          <a:noFill/>
        </p:spPr>
        <p:txBody>
          <a:bodyPr wrap="square" lIns="68580" tIns="34290" rIns="68580" bIns="34290" rtlCol="0">
            <a:spAutoFit/>
          </a:bodyPr>
          <a:lstStyle/>
          <a:p>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rPr>
              <a:t>03.</a:t>
            </a: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添加</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标题</a:t>
            </a:r>
            <a:endParaRPr lang="en-GB"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400" b="0" dirty="0">
                <a:solidFill>
                  <a:schemeClr val="tx1">
                    <a:lumMod val="65000"/>
                    <a:lumOff val="3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a:t>
            </a:r>
            <a:r>
              <a:rPr lang="zh-CN" altLang="en-US" sz="1400" b="0" dirty="0" smtClean="0">
                <a:solidFill>
                  <a:schemeClr val="tx1">
                    <a:lumMod val="65000"/>
                    <a:lumOff val="35000"/>
                  </a:schemeClr>
                </a:solidFill>
                <a:latin typeface="微软雅黑" panose="020B0503020204020204" pitchFamily="34" charset="-122"/>
                <a:ea typeface="微软雅黑" panose="020B0503020204020204" pitchFamily="34" charset="-122"/>
              </a:rPr>
              <a:t>生</a:t>
            </a:r>
            <a:endParaRPr lang="en-GB" altLang="zh-CN" sz="1400" b="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23" name="组合 22"/>
          <p:cNvGrpSpPr/>
          <p:nvPr/>
        </p:nvGrpSpPr>
        <p:grpSpPr>
          <a:xfrm rot="10800000">
            <a:off x="2625925" y="4022988"/>
            <a:ext cx="1023964" cy="1023964"/>
            <a:chOff x="2250831" y="2560320"/>
            <a:chExt cx="745587" cy="745587"/>
          </a:xfrm>
        </p:grpSpPr>
        <p:sp>
          <p:nvSpPr>
            <p:cNvPr id="24" name="泪滴形 23"/>
            <p:cNvSpPr/>
            <p:nvPr/>
          </p:nvSpPr>
          <p:spPr>
            <a:xfrm rot="8100000">
              <a:off x="2250831" y="2560320"/>
              <a:ext cx="745587" cy="745587"/>
            </a:xfrm>
            <a:prstGeom prst="teardrop">
              <a:avLst/>
            </a:pr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同心圆 24"/>
            <p:cNvSpPr/>
            <p:nvPr/>
          </p:nvSpPr>
          <p:spPr>
            <a:xfrm>
              <a:off x="2391507" y="2686929"/>
              <a:ext cx="450166" cy="450166"/>
            </a:xfrm>
            <a:prstGeom prst="donut">
              <a:avLst>
                <a:gd name="adj" fmla="val 1562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26" name="文本框 17"/>
          <p:cNvSpPr txBox="1"/>
          <p:nvPr/>
        </p:nvSpPr>
        <p:spPr>
          <a:xfrm>
            <a:off x="3826601" y="4084251"/>
            <a:ext cx="1891502" cy="1177245"/>
          </a:xfrm>
          <a:prstGeom prst="rect">
            <a:avLst/>
          </a:prstGeom>
          <a:noFill/>
        </p:spPr>
        <p:txBody>
          <a:bodyPr wrap="square" lIns="68580" tIns="34290" rIns="68580" bIns="34290" rtlCol="0">
            <a:spAutoFit/>
          </a:bodyPr>
          <a:lstStyle/>
          <a:p>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rPr>
              <a:t>02.</a:t>
            </a: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添加</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标题</a:t>
            </a:r>
            <a:endParaRPr lang="en-GB"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400" b="0" dirty="0">
                <a:solidFill>
                  <a:schemeClr val="tx1">
                    <a:lumMod val="65000"/>
                    <a:lumOff val="3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a:t>
            </a:r>
            <a:r>
              <a:rPr lang="zh-CN" altLang="en-US" sz="1400" b="0" dirty="0" smtClean="0">
                <a:solidFill>
                  <a:schemeClr val="tx1">
                    <a:lumMod val="65000"/>
                    <a:lumOff val="35000"/>
                  </a:schemeClr>
                </a:solidFill>
                <a:latin typeface="微软雅黑" panose="020B0503020204020204" pitchFamily="34" charset="-122"/>
                <a:ea typeface="微软雅黑" panose="020B0503020204020204" pitchFamily="34" charset="-122"/>
              </a:rPr>
              <a:t>生</a:t>
            </a:r>
            <a:endParaRPr lang="en-GB" altLang="zh-CN" sz="1400" b="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27" name="组合 26"/>
          <p:cNvGrpSpPr/>
          <p:nvPr/>
        </p:nvGrpSpPr>
        <p:grpSpPr>
          <a:xfrm rot="10800000">
            <a:off x="7210455" y="3910955"/>
            <a:ext cx="432668" cy="432668"/>
            <a:chOff x="2250831" y="2560320"/>
            <a:chExt cx="745587" cy="745587"/>
          </a:xfrm>
        </p:grpSpPr>
        <p:sp>
          <p:nvSpPr>
            <p:cNvPr id="28" name="泪滴形 27"/>
            <p:cNvSpPr/>
            <p:nvPr/>
          </p:nvSpPr>
          <p:spPr>
            <a:xfrm rot="8100000">
              <a:off x="2250831" y="2560320"/>
              <a:ext cx="745587" cy="745587"/>
            </a:xfrm>
            <a:prstGeom prst="teardrop">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同心圆 28"/>
            <p:cNvSpPr/>
            <p:nvPr/>
          </p:nvSpPr>
          <p:spPr>
            <a:xfrm>
              <a:off x="2391507" y="2686929"/>
              <a:ext cx="450166" cy="450166"/>
            </a:xfrm>
            <a:prstGeom prst="donut">
              <a:avLst>
                <a:gd name="adj" fmla="val 1562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30" name="文本框 21"/>
          <p:cNvSpPr txBox="1"/>
          <p:nvPr/>
        </p:nvSpPr>
        <p:spPr>
          <a:xfrm>
            <a:off x="7955996" y="4083736"/>
            <a:ext cx="1891502" cy="1177245"/>
          </a:xfrm>
          <a:prstGeom prst="rect">
            <a:avLst/>
          </a:prstGeom>
          <a:noFill/>
        </p:spPr>
        <p:txBody>
          <a:bodyPr wrap="square" lIns="68580" tIns="34290" rIns="68580" bIns="34290" rtlCol="0">
            <a:spAutoFit/>
          </a:bodyPr>
          <a:lstStyle/>
          <a:p>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rPr>
              <a:t>04.</a:t>
            </a: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添加</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标题</a:t>
            </a:r>
            <a:endParaRPr lang="en-GB"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400" b="0" dirty="0">
                <a:solidFill>
                  <a:schemeClr val="tx1">
                    <a:lumMod val="65000"/>
                    <a:lumOff val="3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a:t>
            </a:r>
            <a:r>
              <a:rPr lang="zh-CN" altLang="en-US" sz="1400" b="0" dirty="0" smtClean="0">
                <a:solidFill>
                  <a:schemeClr val="tx1">
                    <a:lumMod val="65000"/>
                    <a:lumOff val="35000"/>
                  </a:schemeClr>
                </a:solidFill>
                <a:latin typeface="微软雅黑" panose="020B0503020204020204" pitchFamily="34" charset="-122"/>
                <a:ea typeface="微软雅黑" panose="020B0503020204020204" pitchFamily="34" charset="-122"/>
              </a:rPr>
              <a:t>生</a:t>
            </a:r>
            <a:endParaRPr lang="en-GB" altLang="zh-CN" sz="1400" b="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31" name="组合 30"/>
          <p:cNvGrpSpPr/>
          <p:nvPr/>
        </p:nvGrpSpPr>
        <p:grpSpPr>
          <a:xfrm>
            <a:off x="9065919" y="2986043"/>
            <a:ext cx="699399" cy="699399"/>
            <a:chOff x="2250831" y="2560320"/>
            <a:chExt cx="745587" cy="745587"/>
          </a:xfrm>
        </p:grpSpPr>
        <p:sp>
          <p:nvSpPr>
            <p:cNvPr id="32" name="泪滴形 31"/>
            <p:cNvSpPr/>
            <p:nvPr/>
          </p:nvSpPr>
          <p:spPr>
            <a:xfrm rot="8100000">
              <a:off x="2250831" y="2560320"/>
              <a:ext cx="745587" cy="745587"/>
            </a:xfrm>
            <a:prstGeom prst="teardrop">
              <a:avLst/>
            </a:prstGeom>
            <a:solidFill>
              <a:srgbClr val="E3665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3" name="同心圆 32"/>
            <p:cNvSpPr/>
            <p:nvPr/>
          </p:nvSpPr>
          <p:spPr>
            <a:xfrm>
              <a:off x="2391507" y="2686929"/>
              <a:ext cx="450166" cy="450166"/>
            </a:xfrm>
            <a:prstGeom prst="donut">
              <a:avLst>
                <a:gd name="adj" fmla="val 1562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34" name="文本框 25"/>
          <p:cNvSpPr txBox="1"/>
          <p:nvPr/>
        </p:nvSpPr>
        <p:spPr>
          <a:xfrm>
            <a:off x="9847887" y="2329579"/>
            <a:ext cx="1891502" cy="1177245"/>
          </a:xfrm>
          <a:prstGeom prst="rect">
            <a:avLst/>
          </a:prstGeom>
          <a:noFill/>
        </p:spPr>
        <p:txBody>
          <a:bodyPr wrap="square" lIns="68580" tIns="34290" rIns="68580" bIns="34290" rtlCol="0">
            <a:spAutoFit/>
          </a:bodyPr>
          <a:lstStyle/>
          <a:p>
            <a:r>
              <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rPr>
              <a:t>05.</a:t>
            </a: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添加</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标题</a:t>
            </a:r>
            <a:endParaRPr lang="en-GB"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400" b="0" dirty="0">
                <a:solidFill>
                  <a:schemeClr val="tx1">
                    <a:lumMod val="65000"/>
                    <a:lumOff val="3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a:t>
            </a:r>
            <a:r>
              <a:rPr lang="zh-CN" altLang="en-US" sz="1400" b="0" dirty="0" smtClean="0">
                <a:solidFill>
                  <a:schemeClr val="tx1">
                    <a:lumMod val="65000"/>
                    <a:lumOff val="35000"/>
                  </a:schemeClr>
                </a:solidFill>
                <a:latin typeface="微软雅黑" panose="020B0503020204020204" pitchFamily="34" charset="-122"/>
                <a:ea typeface="微软雅黑" panose="020B0503020204020204" pitchFamily="34" charset="-122"/>
              </a:rPr>
              <a:t>生</a:t>
            </a:r>
            <a:endParaRPr lang="en-GB" altLang="zh-CN" sz="1400" b="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9"/>
                            </p:stCondLst>
                            <p:childTnLst>
                              <p:par>
                                <p:cTn id="25" presetID="22" presetClass="entr" presetSubtype="8"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left)">
                                      <p:cBhvr>
                                        <p:cTn id="27" dur="1000"/>
                                        <p:tgtEl>
                                          <p:spTgt spid="14"/>
                                        </p:tgtEl>
                                      </p:cBhvr>
                                    </p:animEffect>
                                  </p:childTnLst>
                                </p:cTn>
                              </p:par>
                            </p:childTnLst>
                          </p:cTn>
                        </p:par>
                        <p:par>
                          <p:cTn id="28" fill="hold">
                            <p:stCondLst>
                              <p:cond delay="1759"/>
                            </p:stCondLst>
                            <p:childTnLst>
                              <p:par>
                                <p:cTn id="29" presetID="47" presetClass="entr" presetSubtype="0" fill="hold"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000"/>
                                        <p:tgtEl>
                                          <p:spTgt spid="15"/>
                                        </p:tgtEl>
                                      </p:cBhvr>
                                    </p:animEffect>
                                    <p:anim calcmode="lin" valueType="num">
                                      <p:cBhvr>
                                        <p:cTn id="32" dur="1000" fill="hold"/>
                                        <p:tgtEl>
                                          <p:spTgt spid="15"/>
                                        </p:tgtEl>
                                        <p:attrNameLst>
                                          <p:attrName>ppt_x</p:attrName>
                                        </p:attrNameLst>
                                      </p:cBhvr>
                                      <p:tavLst>
                                        <p:tav tm="0">
                                          <p:val>
                                            <p:strVal val="#ppt_x"/>
                                          </p:val>
                                        </p:tav>
                                        <p:tav tm="100000">
                                          <p:val>
                                            <p:strVal val="#ppt_x"/>
                                          </p:val>
                                        </p:tav>
                                      </p:tavLst>
                                    </p:anim>
                                    <p:anim calcmode="lin" valueType="num">
                                      <p:cBhvr>
                                        <p:cTn id="33" dur="1000" fill="hold"/>
                                        <p:tgtEl>
                                          <p:spTgt spid="15"/>
                                        </p:tgtEl>
                                        <p:attrNameLst>
                                          <p:attrName>ppt_y</p:attrName>
                                        </p:attrNameLst>
                                      </p:cBhvr>
                                      <p:tavLst>
                                        <p:tav tm="0">
                                          <p:val>
                                            <p:strVal val="#ppt_y-.1"/>
                                          </p:val>
                                        </p:tav>
                                        <p:tav tm="100000">
                                          <p:val>
                                            <p:strVal val="#ppt_y"/>
                                          </p:val>
                                        </p:tav>
                                      </p:tavLst>
                                    </p:anim>
                                  </p:childTnLst>
                                </p:cTn>
                              </p:par>
                            </p:childTnLst>
                          </p:cTn>
                        </p:par>
                        <p:par>
                          <p:cTn id="34" fill="hold">
                            <p:stCondLst>
                              <p:cond delay="2759"/>
                            </p:stCondLst>
                            <p:childTnLst>
                              <p:par>
                                <p:cTn id="35" presetID="22" presetClass="entr" presetSubtype="8" fill="hold" grpId="0" nodeType="after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left)">
                                      <p:cBhvr>
                                        <p:cTn id="37" dur="1000"/>
                                        <p:tgtEl>
                                          <p:spTgt spid="18"/>
                                        </p:tgtEl>
                                      </p:cBhvr>
                                    </p:animEffect>
                                  </p:childTnLst>
                                </p:cTn>
                              </p:par>
                            </p:childTnLst>
                          </p:cTn>
                        </p:par>
                        <p:par>
                          <p:cTn id="38" fill="hold">
                            <p:stCondLst>
                              <p:cond delay="3759"/>
                            </p:stCondLst>
                            <p:childTnLst>
                              <p:par>
                                <p:cTn id="39" presetID="42" presetClass="entr" presetSubtype="0" fill="hold" nodeType="after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fade">
                                      <p:cBhvr>
                                        <p:cTn id="41" dur="1000"/>
                                        <p:tgtEl>
                                          <p:spTgt spid="23"/>
                                        </p:tgtEl>
                                      </p:cBhvr>
                                    </p:animEffect>
                                    <p:anim calcmode="lin" valueType="num">
                                      <p:cBhvr>
                                        <p:cTn id="42" dur="1000" fill="hold"/>
                                        <p:tgtEl>
                                          <p:spTgt spid="23"/>
                                        </p:tgtEl>
                                        <p:attrNameLst>
                                          <p:attrName>ppt_x</p:attrName>
                                        </p:attrNameLst>
                                      </p:cBhvr>
                                      <p:tavLst>
                                        <p:tav tm="0">
                                          <p:val>
                                            <p:strVal val="#ppt_x"/>
                                          </p:val>
                                        </p:tav>
                                        <p:tav tm="100000">
                                          <p:val>
                                            <p:strVal val="#ppt_x"/>
                                          </p:val>
                                        </p:tav>
                                      </p:tavLst>
                                    </p:anim>
                                    <p:anim calcmode="lin" valueType="num">
                                      <p:cBhvr>
                                        <p:cTn id="43" dur="1000" fill="hold"/>
                                        <p:tgtEl>
                                          <p:spTgt spid="23"/>
                                        </p:tgtEl>
                                        <p:attrNameLst>
                                          <p:attrName>ppt_y</p:attrName>
                                        </p:attrNameLst>
                                      </p:cBhvr>
                                      <p:tavLst>
                                        <p:tav tm="0">
                                          <p:val>
                                            <p:strVal val="#ppt_y+.1"/>
                                          </p:val>
                                        </p:tav>
                                        <p:tav tm="100000">
                                          <p:val>
                                            <p:strVal val="#ppt_y"/>
                                          </p:val>
                                        </p:tav>
                                      </p:tavLst>
                                    </p:anim>
                                  </p:childTnLst>
                                </p:cTn>
                              </p:par>
                            </p:childTnLst>
                          </p:cTn>
                        </p:par>
                        <p:par>
                          <p:cTn id="44" fill="hold">
                            <p:stCondLst>
                              <p:cond delay="4759"/>
                            </p:stCondLst>
                            <p:childTnLst>
                              <p:par>
                                <p:cTn id="45" presetID="22" presetClass="entr" presetSubtype="8" fill="hold" grpId="0" nodeType="after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wipe(left)">
                                      <p:cBhvr>
                                        <p:cTn id="47" dur="1000"/>
                                        <p:tgtEl>
                                          <p:spTgt spid="26"/>
                                        </p:tgtEl>
                                      </p:cBhvr>
                                    </p:animEffect>
                                  </p:childTnLst>
                                </p:cTn>
                              </p:par>
                            </p:childTnLst>
                          </p:cTn>
                        </p:par>
                        <p:par>
                          <p:cTn id="48" fill="hold">
                            <p:stCondLst>
                              <p:cond delay="5759"/>
                            </p:stCondLst>
                            <p:childTnLst>
                              <p:par>
                                <p:cTn id="49" presetID="47" presetClass="entr" presetSubtype="0" fill="hold" nodeType="after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1000"/>
                                        <p:tgtEl>
                                          <p:spTgt spid="19"/>
                                        </p:tgtEl>
                                      </p:cBhvr>
                                    </p:animEffect>
                                    <p:anim calcmode="lin" valueType="num">
                                      <p:cBhvr>
                                        <p:cTn id="52" dur="1000" fill="hold"/>
                                        <p:tgtEl>
                                          <p:spTgt spid="19"/>
                                        </p:tgtEl>
                                        <p:attrNameLst>
                                          <p:attrName>ppt_x</p:attrName>
                                        </p:attrNameLst>
                                      </p:cBhvr>
                                      <p:tavLst>
                                        <p:tav tm="0">
                                          <p:val>
                                            <p:strVal val="#ppt_x"/>
                                          </p:val>
                                        </p:tav>
                                        <p:tav tm="100000">
                                          <p:val>
                                            <p:strVal val="#ppt_x"/>
                                          </p:val>
                                        </p:tav>
                                      </p:tavLst>
                                    </p:anim>
                                    <p:anim calcmode="lin" valueType="num">
                                      <p:cBhvr>
                                        <p:cTn id="53" dur="1000" fill="hold"/>
                                        <p:tgtEl>
                                          <p:spTgt spid="19"/>
                                        </p:tgtEl>
                                        <p:attrNameLst>
                                          <p:attrName>ppt_y</p:attrName>
                                        </p:attrNameLst>
                                      </p:cBhvr>
                                      <p:tavLst>
                                        <p:tav tm="0">
                                          <p:val>
                                            <p:strVal val="#ppt_y-.1"/>
                                          </p:val>
                                        </p:tav>
                                        <p:tav tm="100000">
                                          <p:val>
                                            <p:strVal val="#ppt_y"/>
                                          </p:val>
                                        </p:tav>
                                      </p:tavLst>
                                    </p:anim>
                                  </p:childTnLst>
                                </p:cTn>
                              </p:par>
                            </p:childTnLst>
                          </p:cTn>
                        </p:par>
                        <p:par>
                          <p:cTn id="54" fill="hold">
                            <p:stCondLst>
                              <p:cond delay="6759"/>
                            </p:stCondLst>
                            <p:childTnLst>
                              <p:par>
                                <p:cTn id="55" presetID="22" presetClass="entr" presetSubtype="8" fill="hold" grpId="0" nodeType="after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wipe(left)">
                                      <p:cBhvr>
                                        <p:cTn id="57" dur="1000"/>
                                        <p:tgtEl>
                                          <p:spTgt spid="22"/>
                                        </p:tgtEl>
                                      </p:cBhvr>
                                    </p:animEffect>
                                  </p:childTnLst>
                                </p:cTn>
                              </p:par>
                            </p:childTnLst>
                          </p:cTn>
                        </p:par>
                        <p:par>
                          <p:cTn id="58" fill="hold">
                            <p:stCondLst>
                              <p:cond delay="7759"/>
                            </p:stCondLst>
                            <p:childTnLst>
                              <p:par>
                                <p:cTn id="59" presetID="42" presetClass="entr" presetSubtype="0" fill="hold" nodeType="afterEffect">
                                  <p:stCondLst>
                                    <p:cond delay="0"/>
                                  </p:stCondLst>
                                  <p:childTnLst>
                                    <p:set>
                                      <p:cBhvr>
                                        <p:cTn id="60" dur="1" fill="hold">
                                          <p:stCondLst>
                                            <p:cond delay="0"/>
                                          </p:stCondLst>
                                        </p:cTn>
                                        <p:tgtEl>
                                          <p:spTgt spid="27"/>
                                        </p:tgtEl>
                                        <p:attrNameLst>
                                          <p:attrName>style.visibility</p:attrName>
                                        </p:attrNameLst>
                                      </p:cBhvr>
                                      <p:to>
                                        <p:strVal val="visible"/>
                                      </p:to>
                                    </p:set>
                                    <p:animEffect transition="in" filter="fade">
                                      <p:cBhvr>
                                        <p:cTn id="61" dur="1000"/>
                                        <p:tgtEl>
                                          <p:spTgt spid="27"/>
                                        </p:tgtEl>
                                      </p:cBhvr>
                                    </p:animEffect>
                                    <p:anim calcmode="lin" valueType="num">
                                      <p:cBhvr>
                                        <p:cTn id="62" dur="1000" fill="hold"/>
                                        <p:tgtEl>
                                          <p:spTgt spid="27"/>
                                        </p:tgtEl>
                                        <p:attrNameLst>
                                          <p:attrName>ppt_x</p:attrName>
                                        </p:attrNameLst>
                                      </p:cBhvr>
                                      <p:tavLst>
                                        <p:tav tm="0">
                                          <p:val>
                                            <p:strVal val="#ppt_x"/>
                                          </p:val>
                                        </p:tav>
                                        <p:tav tm="100000">
                                          <p:val>
                                            <p:strVal val="#ppt_x"/>
                                          </p:val>
                                        </p:tav>
                                      </p:tavLst>
                                    </p:anim>
                                    <p:anim calcmode="lin" valueType="num">
                                      <p:cBhvr>
                                        <p:cTn id="63" dur="1000" fill="hold"/>
                                        <p:tgtEl>
                                          <p:spTgt spid="27"/>
                                        </p:tgtEl>
                                        <p:attrNameLst>
                                          <p:attrName>ppt_y</p:attrName>
                                        </p:attrNameLst>
                                      </p:cBhvr>
                                      <p:tavLst>
                                        <p:tav tm="0">
                                          <p:val>
                                            <p:strVal val="#ppt_y+.1"/>
                                          </p:val>
                                        </p:tav>
                                        <p:tav tm="100000">
                                          <p:val>
                                            <p:strVal val="#ppt_y"/>
                                          </p:val>
                                        </p:tav>
                                      </p:tavLst>
                                    </p:anim>
                                  </p:childTnLst>
                                </p:cTn>
                              </p:par>
                            </p:childTnLst>
                          </p:cTn>
                        </p:par>
                        <p:par>
                          <p:cTn id="64" fill="hold">
                            <p:stCondLst>
                              <p:cond delay="8759"/>
                            </p:stCondLst>
                            <p:childTnLst>
                              <p:par>
                                <p:cTn id="65" presetID="22" presetClass="entr" presetSubtype="8" fill="hold" grpId="0" nodeType="after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wipe(left)">
                                      <p:cBhvr>
                                        <p:cTn id="67" dur="1000"/>
                                        <p:tgtEl>
                                          <p:spTgt spid="30"/>
                                        </p:tgtEl>
                                      </p:cBhvr>
                                    </p:animEffect>
                                  </p:childTnLst>
                                </p:cTn>
                              </p:par>
                            </p:childTnLst>
                          </p:cTn>
                        </p:par>
                        <p:par>
                          <p:cTn id="68" fill="hold">
                            <p:stCondLst>
                              <p:cond delay="9759"/>
                            </p:stCondLst>
                            <p:childTnLst>
                              <p:par>
                                <p:cTn id="69" presetID="47" presetClass="entr" presetSubtype="0" fill="hold" nodeType="afterEffect">
                                  <p:stCondLst>
                                    <p:cond delay="0"/>
                                  </p:stCondLst>
                                  <p:childTnLst>
                                    <p:set>
                                      <p:cBhvr>
                                        <p:cTn id="70" dur="1" fill="hold">
                                          <p:stCondLst>
                                            <p:cond delay="0"/>
                                          </p:stCondLst>
                                        </p:cTn>
                                        <p:tgtEl>
                                          <p:spTgt spid="31"/>
                                        </p:tgtEl>
                                        <p:attrNameLst>
                                          <p:attrName>style.visibility</p:attrName>
                                        </p:attrNameLst>
                                      </p:cBhvr>
                                      <p:to>
                                        <p:strVal val="visible"/>
                                      </p:to>
                                    </p:set>
                                    <p:animEffect transition="in" filter="fade">
                                      <p:cBhvr>
                                        <p:cTn id="71" dur="1000"/>
                                        <p:tgtEl>
                                          <p:spTgt spid="31"/>
                                        </p:tgtEl>
                                      </p:cBhvr>
                                    </p:animEffect>
                                    <p:anim calcmode="lin" valueType="num">
                                      <p:cBhvr>
                                        <p:cTn id="72" dur="1000" fill="hold"/>
                                        <p:tgtEl>
                                          <p:spTgt spid="31"/>
                                        </p:tgtEl>
                                        <p:attrNameLst>
                                          <p:attrName>ppt_x</p:attrName>
                                        </p:attrNameLst>
                                      </p:cBhvr>
                                      <p:tavLst>
                                        <p:tav tm="0">
                                          <p:val>
                                            <p:strVal val="#ppt_x"/>
                                          </p:val>
                                        </p:tav>
                                        <p:tav tm="100000">
                                          <p:val>
                                            <p:strVal val="#ppt_x"/>
                                          </p:val>
                                        </p:tav>
                                      </p:tavLst>
                                    </p:anim>
                                    <p:anim calcmode="lin" valueType="num">
                                      <p:cBhvr>
                                        <p:cTn id="73" dur="1000" fill="hold"/>
                                        <p:tgtEl>
                                          <p:spTgt spid="31"/>
                                        </p:tgtEl>
                                        <p:attrNameLst>
                                          <p:attrName>ppt_y</p:attrName>
                                        </p:attrNameLst>
                                      </p:cBhvr>
                                      <p:tavLst>
                                        <p:tav tm="0">
                                          <p:val>
                                            <p:strVal val="#ppt_y-.1"/>
                                          </p:val>
                                        </p:tav>
                                        <p:tav tm="100000">
                                          <p:val>
                                            <p:strVal val="#ppt_y"/>
                                          </p:val>
                                        </p:tav>
                                      </p:tavLst>
                                    </p:anim>
                                  </p:childTnLst>
                                </p:cTn>
                              </p:par>
                            </p:childTnLst>
                          </p:cTn>
                        </p:par>
                        <p:par>
                          <p:cTn id="74" fill="hold">
                            <p:stCondLst>
                              <p:cond delay="10759"/>
                            </p:stCondLst>
                            <p:childTnLst>
                              <p:par>
                                <p:cTn id="75" presetID="22" presetClass="entr" presetSubtype="8" fill="hold" grpId="0" nodeType="afterEffect">
                                  <p:stCondLst>
                                    <p:cond delay="0"/>
                                  </p:stCondLst>
                                  <p:childTnLst>
                                    <p:set>
                                      <p:cBhvr>
                                        <p:cTn id="76" dur="1" fill="hold">
                                          <p:stCondLst>
                                            <p:cond delay="0"/>
                                          </p:stCondLst>
                                        </p:cTn>
                                        <p:tgtEl>
                                          <p:spTgt spid="34"/>
                                        </p:tgtEl>
                                        <p:attrNameLst>
                                          <p:attrName>style.visibility</p:attrName>
                                        </p:attrNameLst>
                                      </p:cBhvr>
                                      <p:to>
                                        <p:strVal val="visible"/>
                                      </p:to>
                                    </p:set>
                                    <p:animEffect transition="in" filter="wipe(left)">
                                      <p:cBhvr>
                                        <p:cTn id="77" dur="10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animBg="1"/>
      <p:bldP spid="18" grpId="0"/>
      <p:bldP spid="22" grpId="0"/>
      <p:bldP spid="26" grpId="0"/>
      <p:bldP spid="30" grpId="0"/>
      <p:bldP spid="3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02.</a:t>
            </a:r>
            <a:r>
              <a:rPr lang="zh-CN" altLang="en-US" sz="3200" dirty="0" smtClean="0">
                <a:solidFill>
                  <a:schemeClr val="tx1">
                    <a:lumMod val="65000"/>
                    <a:lumOff val="35000"/>
                  </a:schemeClr>
                </a:solidFill>
              </a:rPr>
              <a:t>下半年目标规划</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Freeform 5"/>
          <p:cNvSpPr/>
          <p:nvPr/>
        </p:nvSpPr>
        <p:spPr bwMode="auto">
          <a:xfrm rot="1855731">
            <a:off x="2281163" y="1960240"/>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3B9CE"/>
          </a:solidFill>
          <a:ln w="12700" cap="flat">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anchor="t" anchorCtr="0" compatLnSpc="1"/>
          <a:lstStyle/>
          <a:p>
            <a:endParaRPr lang="zh-CN" altLang="en-US"/>
          </a:p>
        </p:txBody>
      </p:sp>
      <p:cxnSp>
        <p:nvCxnSpPr>
          <p:cNvPr id="15" name="直接连接符 14"/>
          <p:cNvCxnSpPr/>
          <p:nvPr/>
        </p:nvCxnSpPr>
        <p:spPr>
          <a:xfrm>
            <a:off x="2457704" y="2973213"/>
            <a:ext cx="3428191" cy="0"/>
          </a:xfrm>
          <a:prstGeom prst="line">
            <a:avLst/>
          </a:prstGeom>
          <a:ln>
            <a:solidFill>
              <a:schemeClr val="tx1">
                <a:lumMod val="65000"/>
                <a:lumOff val="35000"/>
              </a:schemeClr>
            </a:solidFill>
            <a:prstDash val="sys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6" name="TextBox 498"/>
          <p:cNvSpPr txBox="1"/>
          <p:nvPr/>
        </p:nvSpPr>
        <p:spPr>
          <a:xfrm>
            <a:off x="4350795" y="2542349"/>
            <a:ext cx="1569660"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7" name="TextBox 503"/>
          <p:cNvSpPr txBox="1"/>
          <p:nvPr/>
        </p:nvSpPr>
        <p:spPr>
          <a:xfrm>
            <a:off x="2332480" y="3063261"/>
            <a:ext cx="3731991" cy="625171"/>
          </a:xfrm>
          <a:prstGeom prst="rect">
            <a:avLst/>
          </a:prstGeom>
          <a:noFill/>
        </p:spPr>
        <p:txBody>
          <a:bodyPr wrap="square" rtlCol="0">
            <a:spAutoFit/>
          </a:bodyPr>
          <a:lstStyle/>
          <a:p>
            <a:pPr>
              <a:lnSpc>
                <a:spcPct val="13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rPr>
              <a:t>粘贴</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Freeform 5"/>
          <p:cNvSpPr/>
          <p:nvPr/>
        </p:nvSpPr>
        <p:spPr bwMode="auto">
          <a:xfrm rot="1855731">
            <a:off x="2281163" y="4048472"/>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88AF20"/>
          </a:solidFill>
          <a:ln w="12700" cap="flat">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anchor="t" anchorCtr="0" compatLnSpc="1"/>
          <a:lstStyle/>
          <a:p>
            <a:endParaRPr lang="zh-CN" altLang="en-US"/>
          </a:p>
        </p:txBody>
      </p:sp>
      <p:cxnSp>
        <p:nvCxnSpPr>
          <p:cNvPr id="19" name="直接连接符 18"/>
          <p:cNvCxnSpPr/>
          <p:nvPr/>
        </p:nvCxnSpPr>
        <p:spPr>
          <a:xfrm>
            <a:off x="2457704" y="5061445"/>
            <a:ext cx="3428191" cy="0"/>
          </a:xfrm>
          <a:prstGeom prst="line">
            <a:avLst/>
          </a:prstGeom>
          <a:ln>
            <a:solidFill>
              <a:schemeClr val="tx1">
                <a:lumMod val="65000"/>
                <a:lumOff val="35000"/>
              </a:schemeClr>
            </a:solidFill>
            <a:prstDash val="sys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0" name="TextBox 498"/>
          <p:cNvSpPr txBox="1"/>
          <p:nvPr/>
        </p:nvSpPr>
        <p:spPr>
          <a:xfrm>
            <a:off x="4350795" y="4630581"/>
            <a:ext cx="1569660"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1" name="TextBox 503"/>
          <p:cNvSpPr txBox="1"/>
          <p:nvPr/>
        </p:nvSpPr>
        <p:spPr>
          <a:xfrm>
            <a:off x="2332480" y="5151493"/>
            <a:ext cx="3731991" cy="625171"/>
          </a:xfrm>
          <a:prstGeom prst="rect">
            <a:avLst/>
          </a:prstGeom>
          <a:noFill/>
        </p:spPr>
        <p:txBody>
          <a:bodyPr wrap="square" rtlCol="0">
            <a:spAutoFit/>
          </a:bodyPr>
          <a:lstStyle/>
          <a:p>
            <a:pPr>
              <a:lnSpc>
                <a:spcPct val="13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rPr>
              <a:t>粘贴</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2" name="Freeform 5"/>
          <p:cNvSpPr/>
          <p:nvPr/>
        </p:nvSpPr>
        <p:spPr bwMode="auto">
          <a:xfrm rot="1855731">
            <a:off x="6601643" y="1960240"/>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F0A901"/>
          </a:solidFill>
          <a:ln w="12700" cap="flat">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anchor="t" anchorCtr="0" compatLnSpc="1"/>
          <a:lstStyle/>
          <a:p>
            <a:endParaRPr lang="zh-CN" altLang="en-US"/>
          </a:p>
        </p:txBody>
      </p:sp>
      <p:cxnSp>
        <p:nvCxnSpPr>
          <p:cNvPr id="23" name="直接连接符 22"/>
          <p:cNvCxnSpPr/>
          <p:nvPr/>
        </p:nvCxnSpPr>
        <p:spPr>
          <a:xfrm>
            <a:off x="6778184" y="2973213"/>
            <a:ext cx="3428191" cy="0"/>
          </a:xfrm>
          <a:prstGeom prst="line">
            <a:avLst/>
          </a:prstGeom>
          <a:ln>
            <a:solidFill>
              <a:schemeClr val="tx1">
                <a:lumMod val="65000"/>
                <a:lumOff val="35000"/>
              </a:schemeClr>
            </a:solidFill>
            <a:prstDash val="sys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4" name="TextBox 498"/>
          <p:cNvSpPr txBox="1"/>
          <p:nvPr/>
        </p:nvSpPr>
        <p:spPr>
          <a:xfrm>
            <a:off x="8671275" y="2542349"/>
            <a:ext cx="1569660"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5" name="TextBox 503"/>
          <p:cNvSpPr txBox="1"/>
          <p:nvPr/>
        </p:nvSpPr>
        <p:spPr>
          <a:xfrm>
            <a:off x="6652960" y="3063261"/>
            <a:ext cx="3731991" cy="625171"/>
          </a:xfrm>
          <a:prstGeom prst="rect">
            <a:avLst/>
          </a:prstGeom>
          <a:noFill/>
        </p:spPr>
        <p:txBody>
          <a:bodyPr wrap="square" rtlCol="0">
            <a:spAutoFit/>
          </a:bodyPr>
          <a:lstStyle/>
          <a:p>
            <a:pPr>
              <a:lnSpc>
                <a:spcPct val="13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rPr>
              <a:t>粘贴</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6" name="Freeform 5"/>
          <p:cNvSpPr/>
          <p:nvPr/>
        </p:nvSpPr>
        <p:spPr bwMode="auto">
          <a:xfrm rot="1855731">
            <a:off x="6601643" y="4048472"/>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E36652"/>
          </a:solidFill>
          <a:ln w="12700" cap="flat">
            <a:noFill/>
            <a:prstDash val="solid"/>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91440" tIns="45720" rIns="91440" bIns="45720" numCol="1" anchor="t" anchorCtr="0" compatLnSpc="1"/>
          <a:lstStyle/>
          <a:p>
            <a:endParaRPr lang="zh-CN" altLang="en-US"/>
          </a:p>
        </p:txBody>
      </p:sp>
      <p:cxnSp>
        <p:nvCxnSpPr>
          <p:cNvPr id="27" name="直接连接符 26"/>
          <p:cNvCxnSpPr/>
          <p:nvPr/>
        </p:nvCxnSpPr>
        <p:spPr>
          <a:xfrm>
            <a:off x="6778184" y="5061445"/>
            <a:ext cx="3428191" cy="0"/>
          </a:xfrm>
          <a:prstGeom prst="line">
            <a:avLst/>
          </a:prstGeom>
          <a:ln>
            <a:solidFill>
              <a:schemeClr val="tx1">
                <a:lumMod val="65000"/>
                <a:lumOff val="35000"/>
              </a:schemeClr>
            </a:solidFill>
            <a:prstDash val="sys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8" name="TextBox 498"/>
          <p:cNvSpPr txBox="1"/>
          <p:nvPr/>
        </p:nvSpPr>
        <p:spPr>
          <a:xfrm>
            <a:off x="8671275" y="4630581"/>
            <a:ext cx="1569660" cy="369332"/>
          </a:xfrm>
          <a:prstGeom prst="rect">
            <a:avLst/>
          </a:prstGeom>
          <a:noFill/>
        </p:spPr>
        <p:txBody>
          <a:bodyPr wrap="none" rtlCol="0" anchor="ctr">
            <a:spAutoFit/>
          </a:bodyPr>
          <a:lstStyle/>
          <a:p>
            <a:pPr>
              <a:spcBef>
                <a:spcPct val="0"/>
              </a:spcBef>
              <a:buFont typeface="Arial" panose="020B0604020202020204" pitchFamily="34" charset="0"/>
              <a:buNone/>
            </a:pPr>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9" name="TextBox 503"/>
          <p:cNvSpPr txBox="1"/>
          <p:nvPr/>
        </p:nvSpPr>
        <p:spPr>
          <a:xfrm>
            <a:off x="6652960" y="5151493"/>
            <a:ext cx="3731991" cy="625171"/>
          </a:xfrm>
          <a:prstGeom prst="rect">
            <a:avLst/>
          </a:prstGeom>
          <a:noFill/>
        </p:spPr>
        <p:txBody>
          <a:bodyPr wrap="square" rtlCol="0">
            <a:spAutoFit/>
          </a:bodyPr>
          <a:lstStyle/>
          <a:p>
            <a:pPr>
              <a:lnSpc>
                <a:spcPct val="13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您的内容打在这里，或者通过复制您的文本后，在此框中选择</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rPr>
              <a:t>粘贴</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29"/>
          <p:cNvSpPr txBox="1"/>
          <p:nvPr/>
        </p:nvSpPr>
        <p:spPr>
          <a:xfrm>
            <a:off x="2540248" y="2031420"/>
            <a:ext cx="377796" cy="707886"/>
          </a:xfrm>
          <a:prstGeom prst="rect">
            <a:avLst/>
          </a:prstGeom>
          <a:noFill/>
        </p:spPr>
        <p:txBody>
          <a:bodyPr wrap="square" rtlCol="0">
            <a:spAutoFit/>
          </a:bodyPr>
          <a:lstStyle/>
          <a:p>
            <a:r>
              <a:rPr lang="en-US" altLang="zh-CN" sz="4000" b="1" dirty="0" smtClean="0">
                <a:solidFill>
                  <a:schemeClr val="bg1"/>
                </a:solidFill>
                <a:latin typeface="微软雅黑" panose="020B0503020204020204" pitchFamily="34" charset="-122"/>
                <a:ea typeface="微软雅黑" panose="020B0503020204020204" pitchFamily="34" charset="-122"/>
              </a:rPr>
              <a:t>1</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31" name="TextBox 30"/>
          <p:cNvSpPr txBox="1"/>
          <p:nvPr/>
        </p:nvSpPr>
        <p:spPr>
          <a:xfrm>
            <a:off x="2529026" y="4119652"/>
            <a:ext cx="377796" cy="707886"/>
          </a:xfrm>
          <a:prstGeom prst="rect">
            <a:avLst/>
          </a:prstGeom>
          <a:noFill/>
        </p:spPr>
        <p:txBody>
          <a:bodyPr wrap="square" rtlCol="0">
            <a:spAutoFit/>
          </a:bodyPr>
          <a:lstStyle/>
          <a:p>
            <a:r>
              <a:rPr lang="en-US" altLang="zh-CN" sz="4000" b="1" dirty="0" smtClean="0">
                <a:solidFill>
                  <a:schemeClr val="bg1"/>
                </a:solidFill>
                <a:latin typeface="微软雅黑" panose="020B0503020204020204" pitchFamily="34" charset="-122"/>
                <a:ea typeface="微软雅黑" panose="020B0503020204020204" pitchFamily="34" charset="-122"/>
              </a:rPr>
              <a:t>2</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32" name="TextBox 31"/>
          <p:cNvSpPr txBox="1"/>
          <p:nvPr/>
        </p:nvSpPr>
        <p:spPr>
          <a:xfrm>
            <a:off x="6817297" y="4136088"/>
            <a:ext cx="377796" cy="707886"/>
          </a:xfrm>
          <a:prstGeom prst="rect">
            <a:avLst/>
          </a:prstGeom>
          <a:noFill/>
        </p:spPr>
        <p:txBody>
          <a:bodyPr wrap="square" rtlCol="0">
            <a:spAutoFit/>
          </a:bodyPr>
          <a:lstStyle/>
          <a:p>
            <a:r>
              <a:rPr lang="en-US" altLang="zh-CN" sz="4000" b="1" dirty="0" smtClean="0">
                <a:solidFill>
                  <a:schemeClr val="bg1"/>
                </a:solidFill>
                <a:latin typeface="微软雅黑" panose="020B0503020204020204" pitchFamily="34" charset="-122"/>
                <a:ea typeface="微软雅黑" panose="020B0503020204020204" pitchFamily="34" charset="-122"/>
              </a:rPr>
              <a:t>4</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33" name="TextBox 32"/>
          <p:cNvSpPr txBox="1"/>
          <p:nvPr/>
        </p:nvSpPr>
        <p:spPr>
          <a:xfrm>
            <a:off x="6846637" y="2031758"/>
            <a:ext cx="377796" cy="707886"/>
          </a:xfrm>
          <a:prstGeom prst="rect">
            <a:avLst/>
          </a:prstGeom>
          <a:noFill/>
        </p:spPr>
        <p:txBody>
          <a:bodyPr wrap="square" rtlCol="0">
            <a:spAutoFit/>
          </a:bodyPr>
          <a:lstStyle/>
          <a:p>
            <a:r>
              <a:rPr lang="en-US" altLang="zh-CN" sz="4000" b="1" dirty="0" smtClean="0">
                <a:solidFill>
                  <a:schemeClr val="bg1"/>
                </a:solidFill>
                <a:latin typeface="微软雅黑" panose="020B0503020204020204" pitchFamily="34" charset="-122"/>
                <a:ea typeface="微软雅黑" panose="020B0503020204020204" pitchFamily="34" charset="-122"/>
              </a:rPr>
              <a:t>3</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25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1000"/>
                                        <p:tgtEl>
                                          <p:spTgt spid="14"/>
                                        </p:tgtEl>
                                      </p:cBhvr>
                                    </p:animEffect>
                                    <p:anim calcmode="lin" valueType="num">
                                      <p:cBhvr>
                                        <p:cTn id="27" dur="1000" fill="hold"/>
                                        <p:tgtEl>
                                          <p:spTgt spid="14"/>
                                        </p:tgtEl>
                                        <p:attrNameLst>
                                          <p:attrName>ppt_x</p:attrName>
                                        </p:attrNameLst>
                                      </p:cBhvr>
                                      <p:tavLst>
                                        <p:tav tm="0">
                                          <p:val>
                                            <p:strVal val="#ppt_x"/>
                                          </p:val>
                                        </p:tav>
                                        <p:tav tm="100000">
                                          <p:val>
                                            <p:strVal val="#ppt_x"/>
                                          </p:val>
                                        </p:tav>
                                      </p:tavLst>
                                    </p:anim>
                                    <p:anim calcmode="lin" valueType="num">
                                      <p:cBhvr>
                                        <p:cTn id="28" dur="1000" fill="hold"/>
                                        <p:tgtEl>
                                          <p:spTgt spid="14"/>
                                        </p:tgtEl>
                                        <p:attrNameLst>
                                          <p:attrName>ppt_y</p:attrName>
                                        </p:attrNameLst>
                                      </p:cBhvr>
                                      <p:tavLst>
                                        <p:tav tm="0">
                                          <p:val>
                                            <p:strVal val="#ppt_y+.1"/>
                                          </p:val>
                                        </p:tav>
                                        <p:tav tm="100000">
                                          <p:val>
                                            <p:strVal val="#ppt_y"/>
                                          </p:val>
                                        </p:tav>
                                      </p:tavLst>
                                    </p:anim>
                                  </p:childTnLst>
                                </p:cTn>
                              </p:par>
                            </p:childTnLst>
                          </p:cTn>
                        </p:par>
                        <p:par>
                          <p:cTn id="29" fill="hold">
                            <p:stCondLst>
                              <p:cond delay="1250"/>
                            </p:stCondLst>
                            <p:childTnLst>
                              <p:par>
                                <p:cTn id="30" presetID="42" presetClass="entr" presetSubtype="0" fill="hold" grpId="0" nodeType="after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anim calcmode="lin" valueType="num">
                                      <p:cBhvr>
                                        <p:cTn id="33" dur="1000" fill="hold"/>
                                        <p:tgtEl>
                                          <p:spTgt spid="30"/>
                                        </p:tgtEl>
                                        <p:attrNameLst>
                                          <p:attrName>ppt_x</p:attrName>
                                        </p:attrNameLst>
                                      </p:cBhvr>
                                      <p:tavLst>
                                        <p:tav tm="0">
                                          <p:val>
                                            <p:strVal val="#ppt_x"/>
                                          </p:val>
                                        </p:tav>
                                        <p:tav tm="100000">
                                          <p:val>
                                            <p:strVal val="#ppt_x"/>
                                          </p:val>
                                        </p:tav>
                                      </p:tavLst>
                                    </p:anim>
                                    <p:anim calcmode="lin" valueType="num">
                                      <p:cBhvr>
                                        <p:cTn id="34" dur="1000" fill="hold"/>
                                        <p:tgtEl>
                                          <p:spTgt spid="30"/>
                                        </p:tgtEl>
                                        <p:attrNameLst>
                                          <p:attrName>ppt_y</p:attrName>
                                        </p:attrNameLst>
                                      </p:cBhvr>
                                      <p:tavLst>
                                        <p:tav tm="0">
                                          <p:val>
                                            <p:strVal val="#ppt_y+.1"/>
                                          </p:val>
                                        </p:tav>
                                        <p:tav tm="100000">
                                          <p:val>
                                            <p:strVal val="#ppt_y"/>
                                          </p:val>
                                        </p:tav>
                                      </p:tavLst>
                                    </p:anim>
                                  </p:childTnLst>
                                </p:cTn>
                              </p:par>
                            </p:childTnLst>
                          </p:cTn>
                        </p:par>
                        <p:par>
                          <p:cTn id="35" fill="hold">
                            <p:stCondLst>
                              <p:cond delay="2250"/>
                            </p:stCondLst>
                            <p:childTnLst>
                              <p:par>
                                <p:cTn id="36" presetID="22" presetClass="entr" presetSubtype="8" fill="hold" nodeType="after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wipe(left)">
                                      <p:cBhvr>
                                        <p:cTn id="38" dur="500"/>
                                        <p:tgtEl>
                                          <p:spTgt spid="15"/>
                                        </p:tgtEl>
                                      </p:cBhvr>
                                    </p:animEffect>
                                  </p:childTnLst>
                                </p:cTn>
                              </p:par>
                            </p:childTnLst>
                          </p:cTn>
                        </p:par>
                        <p:par>
                          <p:cTn id="39" fill="hold">
                            <p:stCondLst>
                              <p:cond delay="2750"/>
                            </p:stCondLst>
                            <p:childTnLst>
                              <p:par>
                                <p:cTn id="40" presetID="12" presetClass="entr" presetSubtype="4" fill="hold" grpId="0" nodeType="afterEffect">
                                  <p:stCondLst>
                                    <p:cond delay="0"/>
                                  </p:stCondLst>
                                  <p:iterate type="lt">
                                    <p:tmPct val="50000"/>
                                  </p:iterate>
                                  <p:childTnLst>
                                    <p:set>
                                      <p:cBhvr>
                                        <p:cTn id="41" dur="1" fill="hold">
                                          <p:stCondLst>
                                            <p:cond delay="0"/>
                                          </p:stCondLst>
                                        </p:cTn>
                                        <p:tgtEl>
                                          <p:spTgt spid="16"/>
                                        </p:tgtEl>
                                        <p:attrNameLst>
                                          <p:attrName>style.visibility</p:attrName>
                                        </p:attrNameLst>
                                      </p:cBhvr>
                                      <p:to>
                                        <p:strVal val="visible"/>
                                      </p:to>
                                    </p:set>
                                    <p:anim calcmode="lin" valueType="num">
                                      <p:cBhvr additive="base">
                                        <p:cTn id="42" dur="300"/>
                                        <p:tgtEl>
                                          <p:spTgt spid="16"/>
                                        </p:tgtEl>
                                        <p:attrNameLst>
                                          <p:attrName>ppt_y</p:attrName>
                                        </p:attrNameLst>
                                      </p:cBhvr>
                                      <p:tavLst>
                                        <p:tav tm="0">
                                          <p:val>
                                            <p:strVal val="#ppt_y+#ppt_h*1.125000"/>
                                          </p:val>
                                        </p:tav>
                                        <p:tav tm="100000">
                                          <p:val>
                                            <p:strVal val="#ppt_y"/>
                                          </p:val>
                                        </p:tav>
                                      </p:tavLst>
                                    </p:anim>
                                    <p:animEffect transition="in" filter="wipe(up)">
                                      <p:cBhvr>
                                        <p:cTn id="43" dur="300"/>
                                        <p:tgtEl>
                                          <p:spTgt spid="16"/>
                                        </p:tgtEl>
                                      </p:cBhvr>
                                    </p:animEffect>
                                  </p:childTnLst>
                                </p:cTn>
                              </p:par>
                              <p:par>
                                <p:cTn id="44" presetID="10" presetClass="entr" presetSubtype="0" fill="hold" grpId="0" nodeType="withEffect">
                                  <p:stCondLst>
                                    <p:cond delay="1000"/>
                                  </p:stCondLst>
                                  <p:iterate type="lt">
                                    <p:tmPct val="10000"/>
                                  </p:iterate>
                                  <p:childTnLst>
                                    <p:set>
                                      <p:cBhvr>
                                        <p:cTn id="45" dur="1" fill="hold">
                                          <p:stCondLst>
                                            <p:cond delay="0"/>
                                          </p:stCondLst>
                                        </p:cTn>
                                        <p:tgtEl>
                                          <p:spTgt spid="17"/>
                                        </p:tgtEl>
                                        <p:attrNameLst>
                                          <p:attrName>style.visibility</p:attrName>
                                        </p:attrNameLst>
                                      </p:cBhvr>
                                      <p:to>
                                        <p:strVal val="visible"/>
                                      </p:to>
                                    </p:set>
                                    <p:animEffect transition="in" filter="fade">
                                      <p:cBhvr>
                                        <p:cTn id="46" dur="100"/>
                                        <p:tgtEl>
                                          <p:spTgt spid="17"/>
                                        </p:tgtEl>
                                      </p:cBhvr>
                                    </p:animEffect>
                                  </p:childTnLst>
                                </p:cTn>
                              </p:par>
                              <p:par>
                                <p:cTn id="47" presetID="42" presetClass="entr" presetSubtype="0" fill="hold" grpId="0" nodeType="withEffect">
                                  <p:stCondLst>
                                    <p:cond delay="1000"/>
                                  </p:stCondLst>
                                  <p:childTnLst>
                                    <p:set>
                                      <p:cBhvr>
                                        <p:cTn id="48" dur="1" fill="hold">
                                          <p:stCondLst>
                                            <p:cond delay="0"/>
                                          </p:stCondLst>
                                        </p:cTn>
                                        <p:tgtEl>
                                          <p:spTgt spid="18"/>
                                        </p:tgtEl>
                                        <p:attrNameLst>
                                          <p:attrName>style.visibility</p:attrName>
                                        </p:attrNameLst>
                                      </p:cBhvr>
                                      <p:to>
                                        <p:strVal val="visible"/>
                                      </p:to>
                                    </p:set>
                                    <p:animEffect transition="in" filter="fade">
                                      <p:cBhvr>
                                        <p:cTn id="49" dur="1000"/>
                                        <p:tgtEl>
                                          <p:spTgt spid="18"/>
                                        </p:tgtEl>
                                      </p:cBhvr>
                                    </p:animEffect>
                                    <p:anim calcmode="lin" valueType="num">
                                      <p:cBhvr>
                                        <p:cTn id="50" dur="1000" fill="hold"/>
                                        <p:tgtEl>
                                          <p:spTgt spid="18"/>
                                        </p:tgtEl>
                                        <p:attrNameLst>
                                          <p:attrName>ppt_x</p:attrName>
                                        </p:attrNameLst>
                                      </p:cBhvr>
                                      <p:tavLst>
                                        <p:tav tm="0">
                                          <p:val>
                                            <p:strVal val="#ppt_x"/>
                                          </p:val>
                                        </p:tav>
                                        <p:tav tm="100000">
                                          <p:val>
                                            <p:strVal val="#ppt_x"/>
                                          </p:val>
                                        </p:tav>
                                      </p:tavLst>
                                    </p:anim>
                                    <p:anim calcmode="lin" valueType="num">
                                      <p:cBhvr>
                                        <p:cTn id="51" dur="1000" fill="hold"/>
                                        <p:tgtEl>
                                          <p:spTgt spid="18"/>
                                        </p:tgtEl>
                                        <p:attrNameLst>
                                          <p:attrName>ppt_y</p:attrName>
                                        </p:attrNameLst>
                                      </p:cBhvr>
                                      <p:tavLst>
                                        <p:tav tm="0">
                                          <p:val>
                                            <p:strVal val="#ppt_y+.1"/>
                                          </p:val>
                                        </p:tav>
                                        <p:tav tm="100000">
                                          <p:val>
                                            <p:strVal val="#ppt_y"/>
                                          </p:val>
                                        </p:tav>
                                      </p:tavLst>
                                    </p:anim>
                                  </p:childTnLst>
                                </p:cTn>
                              </p:par>
                            </p:childTnLst>
                          </p:cTn>
                        </p:par>
                        <p:par>
                          <p:cTn id="52" fill="hold">
                            <p:stCondLst>
                              <p:cond delay="4750"/>
                            </p:stCondLst>
                            <p:childTnLst>
                              <p:par>
                                <p:cTn id="53" presetID="42" presetClass="entr" presetSubtype="0" fill="hold" grpId="0" nodeType="after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1000"/>
                                        <p:tgtEl>
                                          <p:spTgt spid="31"/>
                                        </p:tgtEl>
                                      </p:cBhvr>
                                    </p:animEffect>
                                    <p:anim calcmode="lin" valueType="num">
                                      <p:cBhvr>
                                        <p:cTn id="56" dur="1000" fill="hold"/>
                                        <p:tgtEl>
                                          <p:spTgt spid="31"/>
                                        </p:tgtEl>
                                        <p:attrNameLst>
                                          <p:attrName>ppt_x</p:attrName>
                                        </p:attrNameLst>
                                      </p:cBhvr>
                                      <p:tavLst>
                                        <p:tav tm="0">
                                          <p:val>
                                            <p:strVal val="#ppt_x"/>
                                          </p:val>
                                        </p:tav>
                                        <p:tav tm="100000">
                                          <p:val>
                                            <p:strVal val="#ppt_x"/>
                                          </p:val>
                                        </p:tav>
                                      </p:tavLst>
                                    </p:anim>
                                    <p:anim calcmode="lin" valueType="num">
                                      <p:cBhvr>
                                        <p:cTn id="57" dur="1000" fill="hold"/>
                                        <p:tgtEl>
                                          <p:spTgt spid="31"/>
                                        </p:tgtEl>
                                        <p:attrNameLst>
                                          <p:attrName>ppt_y</p:attrName>
                                        </p:attrNameLst>
                                      </p:cBhvr>
                                      <p:tavLst>
                                        <p:tav tm="0">
                                          <p:val>
                                            <p:strVal val="#ppt_y+.1"/>
                                          </p:val>
                                        </p:tav>
                                        <p:tav tm="100000">
                                          <p:val>
                                            <p:strVal val="#ppt_y"/>
                                          </p:val>
                                        </p:tav>
                                      </p:tavLst>
                                    </p:anim>
                                  </p:childTnLst>
                                </p:cTn>
                              </p:par>
                            </p:childTnLst>
                          </p:cTn>
                        </p:par>
                        <p:par>
                          <p:cTn id="58" fill="hold">
                            <p:stCondLst>
                              <p:cond delay="5750"/>
                            </p:stCondLst>
                            <p:childTnLst>
                              <p:par>
                                <p:cTn id="59" presetID="22" presetClass="entr" presetSubtype="8" fill="hold" nodeType="after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wipe(left)">
                                      <p:cBhvr>
                                        <p:cTn id="61" dur="500"/>
                                        <p:tgtEl>
                                          <p:spTgt spid="19"/>
                                        </p:tgtEl>
                                      </p:cBhvr>
                                    </p:animEffect>
                                  </p:childTnLst>
                                </p:cTn>
                              </p:par>
                            </p:childTnLst>
                          </p:cTn>
                        </p:par>
                        <p:par>
                          <p:cTn id="62" fill="hold">
                            <p:stCondLst>
                              <p:cond delay="6250"/>
                            </p:stCondLst>
                            <p:childTnLst>
                              <p:par>
                                <p:cTn id="63" presetID="12" presetClass="entr" presetSubtype="4" fill="hold" grpId="0" nodeType="afterEffect">
                                  <p:stCondLst>
                                    <p:cond delay="0"/>
                                  </p:stCondLst>
                                  <p:iterate type="lt">
                                    <p:tmPct val="50000"/>
                                  </p:iterate>
                                  <p:childTnLst>
                                    <p:set>
                                      <p:cBhvr>
                                        <p:cTn id="64" dur="1" fill="hold">
                                          <p:stCondLst>
                                            <p:cond delay="0"/>
                                          </p:stCondLst>
                                        </p:cTn>
                                        <p:tgtEl>
                                          <p:spTgt spid="20"/>
                                        </p:tgtEl>
                                        <p:attrNameLst>
                                          <p:attrName>style.visibility</p:attrName>
                                        </p:attrNameLst>
                                      </p:cBhvr>
                                      <p:to>
                                        <p:strVal val="visible"/>
                                      </p:to>
                                    </p:set>
                                    <p:anim calcmode="lin" valueType="num">
                                      <p:cBhvr additive="base">
                                        <p:cTn id="65" dur="300"/>
                                        <p:tgtEl>
                                          <p:spTgt spid="20"/>
                                        </p:tgtEl>
                                        <p:attrNameLst>
                                          <p:attrName>ppt_y</p:attrName>
                                        </p:attrNameLst>
                                      </p:cBhvr>
                                      <p:tavLst>
                                        <p:tav tm="0">
                                          <p:val>
                                            <p:strVal val="#ppt_y+#ppt_h*1.125000"/>
                                          </p:val>
                                        </p:tav>
                                        <p:tav tm="100000">
                                          <p:val>
                                            <p:strVal val="#ppt_y"/>
                                          </p:val>
                                        </p:tav>
                                      </p:tavLst>
                                    </p:anim>
                                    <p:animEffect transition="in" filter="wipe(up)">
                                      <p:cBhvr>
                                        <p:cTn id="66" dur="300"/>
                                        <p:tgtEl>
                                          <p:spTgt spid="20"/>
                                        </p:tgtEl>
                                      </p:cBhvr>
                                    </p:animEffect>
                                  </p:childTnLst>
                                </p:cTn>
                              </p:par>
                              <p:par>
                                <p:cTn id="67" presetID="10" presetClass="entr" presetSubtype="0" fill="hold" grpId="0" nodeType="withEffect">
                                  <p:stCondLst>
                                    <p:cond delay="1000"/>
                                  </p:stCondLst>
                                  <p:iterate type="lt">
                                    <p:tmPct val="10000"/>
                                  </p:iterate>
                                  <p:childTnLst>
                                    <p:set>
                                      <p:cBhvr>
                                        <p:cTn id="68" dur="1" fill="hold">
                                          <p:stCondLst>
                                            <p:cond delay="0"/>
                                          </p:stCondLst>
                                        </p:cTn>
                                        <p:tgtEl>
                                          <p:spTgt spid="21"/>
                                        </p:tgtEl>
                                        <p:attrNameLst>
                                          <p:attrName>style.visibility</p:attrName>
                                        </p:attrNameLst>
                                      </p:cBhvr>
                                      <p:to>
                                        <p:strVal val="visible"/>
                                      </p:to>
                                    </p:set>
                                    <p:animEffect transition="in" filter="fade">
                                      <p:cBhvr>
                                        <p:cTn id="69" dur="100"/>
                                        <p:tgtEl>
                                          <p:spTgt spid="21"/>
                                        </p:tgtEl>
                                      </p:cBhvr>
                                    </p:animEffect>
                                  </p:childTnLst>
                                </p:cTn>
                              </p:par>
                              <p:par>
                                <p:cTn id="70" presetID="42" presetClass="entr" presetSubtype="0" fill="hold" grpId="0" nodeType="withEffect">
                                  <p:stCondLst>
                                    <p:cond delay="1000"/>
                                  </p:stCondLst>
                                  <p:childTnLst>
                                    <p:set>
                                      <p:cBhvr>
                                        <p:cTn id="71" dur="1" fill="hold">
                                          <p:stCondLst>
                                            <p:cond delay="0"/>
                                          </p:stCondLst>
                                        </p:cTn>
                                        <p:tgtEl>
                                          <p:spTgt spid="22"/>
                                        </p:tgtEl>
                                        <p:attrNameLst>
                                          <p:attrName>style.visibility</p:attrName>
                                        </p:attrNameLst>
                                      </p:cBhvr>
                                      <p:to>
                                        <p:strVal val="visible"/>
                                      </p:to>
                                    </p:set>
                                    <p:animEffect transition="in" filter="fade">
                                      <p:cBhvr>
                                        <p:cTn id="72" dur="1000"/>
                                        <p:tgtEl>
                                          <p:spTgt spid="22"/>
                                        </p:tgtEl>
                                      </p:cBhvr>
                                    </p:animEffect>
                                    <p:anim calcmode="lin" valueType="num">
                                      <p:cBhvr>
                                        <p:cTn id="73" dur="1000" fill="hold"/>
                                        <p:tgtEl>
                                          <p:spTgt spid="22"/>
                                        </p:tgtEl>
                                        <p:attrNameLst>
                                          <p:attrName>ppt_x</p:attrName>
                                        </p:attrNameLst>
                                      </p:cBhvr>
                                      <p:tavLst>
                                        <p:tav tm="0">
                                          <p:val>
                                            <p:strVal val="#ppt_x"/>
                                          </p:val>
                                        </p:tav>
                                        <p:tav tm="100000">
                                          <p:val>
                                            <p:strVal val="#ppt_x"/>
                                          </p:val>
                                        </p:tav>
                                      </p:tavLst>
                                    </p:anim>
                                    <p:anim calcmode="lin" valueType="num">
                                      <p:cBhvr>
                                        <p:cTn id="74" dur="1000" fill="hold"/>
                                        <p:tgtEl>
                                          <p:spTgt spid="22"/>
                                        </p:tgtEl>
                                        <p:attrNameLst>
                                          <p:attrName>ppt_y</p:attrName>
                                        </p:attrNameLst>
                                      </p:cBhvr>
                                      <p:tavLst>
                                        <p:tav tm="0">
                                          <p:val>
                                            <p:strVal val="#ppt_y+.1"/>
                                          </p:val>
                                        </p:tav>
                                        <p:tav tm="100000">
                                          <p:val>
                                            <p:strVal val="#ppt_y"/>
                                          </p:val>
                                        </p:tav>
                                      </p:tavLst>
                                    </p:anim>
                                  </p:childTnLst>
                                </p:cTn>
                              </p:par>
                            </p:childTnLst>
                          </p:cTn>
                        </p:par>
                        <p:par>
                          <p:cTn id="75" fill="hold">
                            <p:stCondLst>
                              <p:cond delay="8250"/>
                            </p:stCondLst>
                            <p:childTnLst>
                              <p:par>
                                <p:cTn id="76" presetID="42" presetClass="entr" presetSubtype="0" fill="hold" grpId="0" nodeType="afterEffect">
                                  <p:stCondLst>
                                    <p:cond delay="0"/>
                                  </p:stCondLst>
                                  <p:childTnLst>
                                    <p:set>
                                      <p:cBhvr>
                                        <p:cTn id="77" dur="1" fill="hold">
                                          <p:stCondLst>
                                            <p:cond delay="0"/>
                                          </p:stCondLst>
                                        </p:cTn>
                                        <p:tgtEl>
                                          <p:spTgt spid="33"/>
                                        </p:tgtEl>
                                        <p:attrNameLst>
                                          <p:attrName>style.visibility</p:attrName>
                                        </p:attrNameLst>
                                      </p:cBhvr>
                                      <p:to>
                                        <p:strVal val="visible"/>
                                      </p:to>
                                    </p:set>
                                    <p:animEffect transition="in" filter="fade">
                                      <p:cBhvr>
                                        <p:cTn id="78" dur="1000"/>
                                        <p:tgtEl>
                                          <p:spTgt spid="33"/>
                                        </p:tgtEl>
                                      </p:cBhvr>
                                    </p:animEffect>
                                    <p:anim calcmode="lin" valueType="num">
                                      <p:cBhvr>
                                        <p:cTn id="79" dur="1000" fill="hold"/>
                                        <p:tgtEl>
                                          <p:spTgt spid="33"/>
                                        </p:tgtEl>
                                        <p:attrNameLst>
                                          <p:attrName>ppt_x</p:attrName>
                                        </p:attrNameLst>
                                      </p:cBhvr>
                                      <p:tavLst>
                                        <p:tav tm="0">
                                          <p:val>
                                            <p:strVal val="#ppt_x"/>
                                          </p:val>
                                        </p:tav>
                                        <p:tav tm="100000">
                                          <p:val>
                                            <p:strVal val="#ppt_x"/>
                                          </p:val>
                                        </p:tav>
                                      </p:tavLst>
                                    </p:anim>
                                    <p:anim calcmode="lin" valueType="num">
                                      <p:cBhvr>
                                        <p:cTn id="80" dur="1000" fill="hold"/>
                                        <p:tgtEl>
                                          <p:spTgt spid="33"/>
                                        </p:tgtEl>
                                        <p:attrNameLst>
                                          <p:attrName>ppt_y</p:attrName>
                                        </p:attrNameLst>
                                      </p:cBhvr>
                                      <p:tavLst>
                                        <p:tav tm="0">
                                          <p:val>
                                            <p:strVal val="#ppt_y+.1"/>
                                          </p:val>
                                        </p:tav>
                                        <p:tav tm="100000">
                                          <p:val>
                                            <p:strVal val="#ppt_y"/>
                                          </p:val>
                                        </p:tav>
                                      </p:tavLst>
                                    </p:anim>
                                  </p:childTnLst>
                                </p:cTn>
                              </p:par>
                            </p:childTnLst>
                          </p:cTn>
                        </p:par>
                        <p:par>
                          <p:cTn id="81" fill="hold">
                            <p:stCondLst>
                              <p:cond delay="9250"/>
                            </p:stCondLst>
                            <p:childTnLst>
                              <p:par>
                                <p:cTn id="82" presetID="22" presetClass="entr" presetSubtype="8" fill="hold" nodeType="afterEffect">
                                  <p:stCondLst>
                                    <p:cond delay="0"/>
                                  </p:stCondLst>
                                  <p:childTnLst>
                                    <p:set>
                                      <p:cBhvr>
                                        <p:cTn id="83" dur="1" fill="hold">
                                          <p:stCondLst>
                                            <p:cond delay="0"/>
                                          </p:stCondLst>
                                        </p:cTn>
                                        <p:tgtEl>
                                          <p:spTgt spid="23"/>
                                        </p:tgtEl>
                                        <p:attrNameLst>
                                          <p:attrName>style.visibility</p:attrName>
                                        </p:attrNameLst>
                                      </p:cBhvr>
                                      <p:to>
                                        <p:strVal val="visible"/>
                                      </p:to>
                                    </p:set>
                                    <p:animEffect transition="in" filter="wipe(left)">
                                      <p:cBhvr>
                                        <p:cTn id="84" dur="500"/>
                                        <p:tgtEl>
                                          <p:spTgt spid="23"/>
                                        </p:tgtEl>
                                      </p:cBhvr>
                                    </p:animEffect>
                                  </p:childTnLst>
                                </p:cTn>
                              </p:par>
                            </p:childTnLst>
                          </p:cTn>
                        </p:par>
                        <p:par>
                          <p:cTn id="85" fill="hold">
                            <p:stCondLst>
                              <p:cond delay="9750"/>
                            </p:stCondLst>
                            <p:childTnLst>
                              <p:par>
                                <p:cTn id="86" presetID="12" presetClass="entr" presetSubtype="4" fill="hold" grpId="0" nodeType="afterEffect">
                                  <p:stCondLst>
                                    <p:cond delay="0"/>
                                  </p:stCondLst>
                                  <p:iterate type="lt">
                                    <p:tmPct val="50000"/>
                                  </p:iterate>
                                  <p:childTnLst>
                                    <p:set>
                                      <p:cBhvr>
                                        <p:cTn id="87" dur="1" fill="hold">
                                          <p:stCondLst>
                                            <p:cond delay="0"/>
                                          </p:stCondLst>
                                        </p:cTn>
                                        <p:tgtEl>
                                          <p:spTgt spid="24"/>
                                        </p:tgtEl>
                                        <p:attrNameLst>
                                          <p:attrName>style.visibility</p:attrName>
                                        </p:attrNameLst>
                                      </p:cBhvr>
                                      <p:to>
                                        <p:strVal val="visible"/>
                                      </p:to>
                                    </p:set>
                                    <p:anim calcmode="lin" valueType="num">
                                      <p:cBhvr additive="base">
                                        <p:cTn id="88" dur="300"/>
                                        <p:tgtEl>
                                          <p:spTgt spid="24"/>
                                        </p:tgtEl>
                                        <p:attrNameLst>
                                          <p:attrName>ppt_y</p:attrName>
                                        </p:attrNameLst>
                                      </p:cBhvr>
                                      <p:tavLst>
                                        <p:tav tm="0">
                                          <p:val>
                                            <p:strVal val="#ppt_y+#ppt_h*1.125000"/>
                                          </p:val>
                                        </p:tav>
                                        <p:tav tm="100000">
                                          <p:val>
                                            <p:strVal val="#ppt_y"/>
                                          </p:val>
                                        </p:tav>
                                      </p:tavLst>
                                    </p:anim>
                                    <p:animEffect transition="in" filter="wipe(up)">
                                      <p:cBhvr>
                                        <p:cTn id="89" dur="300"/>
                                        <p:tgtEl>
                                          <p:spTgt spid="24"/>
                                        </p:tgtEl>
                                      </p:cBhvr>
                                    </p:animEffect>
                                  </p:childTnLst>
                                </p:cTn>
                              </p:par>
                              <p:par>
                                <p:cTn id="90" presetID="10" presetClass="entr" presetSubtype="0" fill="hold" grpId="0" nodeType="withEffect">
                                  <p:stCondLst>
                                    <p:cond delay="1000"/>
                                  </p:stCondLst>
                                  <p:iterate type="lt">
                                    <p:tmPct val="10000"/>
                                  </p:iterate>
                                  <p:childTnLst>
                                    <p:set>
                                      <p:cBhvr>
                                        <p:cTn id="91" dur="1" fill="hold">
                                          <p:stCondLst>
                                            <p:cond delay="0"/>
                                          </p:stCondLst>
                                        </p:cTn>
                                        <p:tgtEl>
                                          <p:spTgt spid="25"/>
                                        </p:tgtEl>
                                        <p:attrNameLst>
                                          <p:attrName>style.visibility</p:attrName>
                                        </p:attrNameLst>
                                      </p:cBhvr>
                                      <p:to>
                                        <p:strVal val="visible"/>
                                      </p:to>
                                    </p:set>
                                    <p:animEffect transition="in" filter="fade">
                                      <p:cBhvr>
                                        <p:cTn id="92" dur="100"/>
                                        <p:tgtEl>
                                          <p:spTgt spid="25"/>
                                        </p:tgtEl>
                                      </p:cBhvr>
                                    </p:animEffect>
                                  </p:childTnLst>
                                </p:cTn>
                              </p:par>
                              <p:par>
                                <p:cTn id="93" presetID="42" presetClass="entr" presetSubtype="0" fill="hold" grpId="0" nodeType="withEffect">
                                  <p:stCondLst>
                                    <p:cond delay="1000"/>
                                  </p:stCondLst>
                                  <p:childTnLst>
                                    <p:set>
                                      <p:cBhvr>
                                        <p:cTn id="94" dur="1" fill="hold">
                                          <p:stCondLst>
                                            <p:cond delay="0"/>
                                          </p:stCondLst>
                                        </p:cTn>
                                        <p:tgtEl>
                                          <p:spTgt spid="26"/>
                                        </p:tgtEl>
                                        <p:attrNameLst>
                                          <p:attrName>style.visibility</p:attrName>
                                        </p:attrNameLst>
                                      </p:cBhvr>
                                      <p:to>
                                        <p:strVal val="visible"/>
                                      </p:to>
                                    </p:set>
                                    <p:animEffect transition="in" filter="fade">
                                      <p:cBhvr>
                                        <p:cTn id="95" dur="1000"/>
                                        <p:tgtEl>
                                          <p:spTgt spid="26"/>
                                        </p:tgtEl>
                                      </p:cBhvr>
                                    </p:animEffect>
                                    <p:anim calcmode="lin" valueType="num">
                                      <p:cBhvr>
                                        <p:cTn id="96" dur="1000" fill="hold"/>
                                        <p:tgtEl>
                                          <p:spTgt spid="26"/>
                                        </p:tgtEl>
                                        <p:attrNameLst>
                                          <p:attrName>ppt_x</p:attrName>
                                        </p:attrNameLst>
                                      </p:cBhvr>
                                      <p:tavLst>
                                        <p:tav tm="0">
                                          <p:val>
                                            <p:strVal val="#ppt_x"/>
                                          </p:val>
                                        </p:tav>
                                        <p:tav tm="100000">
                                          <p:val>
                                            <p:strVal val="#ppt_x"/>
                                          </p:val>
                                        </p:tav>
                                      </p:tavLst>
                                    </p:anim>
                                    <p:anim calcmode="lin" valueType="num">
                                      <p:cBhvr>
                                        <p:cTn id="97" dur="1000" fill="hold"/>
                                        <p:tgtEl>
                                          <p:spTgt spid="26"/>
                                        </p:tgtEl>
                                        <p:attrNameLst>
                                          <p:attrName>ppt_y</p:attrName>
                                        </p:attrNameLst>
                                      </p:cBhvr>
                                      <p:tavLst>
                                        <p:tav tm="0">
                                          <p:val>
                                            <p:strVal val="#ppt_y+.1"/>
                                          </p:val>
                                        </p:tav>
                                        <p:tav tm="100000">
                                          <p:val>
                                            <p:strVal val="#ppt_y"/>
                                          </p:val>
                                        </p:tav>
                                      </p:tavLst>
                                    </p:anim>
                                  </p:childTnLst>
                                </p:cTn>
                              </p:par>
                            </p:childTnLst>
                          </p:cTn>
                        </p:par>
                        <p:par>
                          <p:cTn id="98" fill="hold">
                            <p:stCondLst>
                              <p:cond delay="11750"/>
                            </p:stCondLst>
                            <p:childTnLst>
                              <p:par>
                                <p:cTn id="99" presetID="42" presetClass="entr" presetSubtype="0" fill="hold" grpId="0" nodeType="afterEffect">
                                  <p:stCondLst>
                                    <p:cond delay="0"/>
                                  </p:stCondLst>
                                  <p:childTnLst>
                                    <p:set>
                                      <p:cBhvr>
                                        <p:cTn id="100" dur="1" fill="hold">
                                          <p:stCondLst>
                                            <p:cond delay="0"/>
                                          </p:stCondLst>
                                        </p:cTn>
                                        <p:tgtEl>
                                          <p:spTgt spid="32"/>
                                        </p:tgtEl>
                                        <p:attrNameLst>
                                          <p:attrName>style.visibility</p:attrName>
                                        </p:attrNameLst>
                                      </p:cBhvr>
                                      <p:to>
                                        <p:strVal val="visible"/>
                                      </p:to>
                                    </p:set>
                                    <p:animEffect transition="in" filter="fade">
                                      <p:cBhvr>
                                        <p:cTn id="101" dur="1000"/>
                                        <p:tgtEl>
                                          <p:spTgt spid="32"/>
                                        </p:tgtEl>
                                      </p:cBhvr>
                                    </p:animEffect>
                                    <p:anim calcmode="lin" valueType="num">
                                      <p:cBhvr>
                                        <p:cTn id="102" dur="1000" fill="hold"/>
                                        <p:tgtEl>
                                          <p:spTgt spid="32"/>
                                        </p:tgtEl>
                                        <p:attrNameLst>
                                          <p:attrName>ppt_x</p:attrName>
                                        </p:attrNameLst>
                                      </p:cBhvr>
                                      <p:tavLst>
                                        <p:tav tm="0">
                                          <p:val>
                                            <p:strVal val="#ppt_x"/>
                                          </p:val>
                                        </p:tav>
                                        <p:tav tm="100000">
                                          <p:val>
                                            <p:strVal val="#ppt_x"/>
                                          </p:val>
                                        </p:tav>
                                      </p:tavLst>
                                    </p:anim>
                                    <p:anim calcmode="lin" valueType="num">
                                      <p:cBhvr>
                                        <p:cTn id="103" dur="1000" fill="hold"/>
                                        <p:tgtEl>
                                          <p:spTgt spid="32"/>
                                        </p:tgtEl>
                                        <p:attrNameLst>
                                          <p:attrName>ppt_y</p:attrName>
                                        </p:attrNameLst>
                                      </p:cBhvr>
                                      <p:tavLst>
                                        <p:tav tm="0">
                                          <p:val>
                                            <p:strVal val="#ppt_y+.1"/>
                                          </p:val>
                                        </p:tav>
                                        <p:tav tm="100000">
                                          <p:val>
                                            <p:strVal val="#ppt_y"/>
                                          </p:val>
                                        </p:tav>
                                      </p:tavLst>
                                    </p:anim>
                                  </p:childTnLst>
                                </p:cTn>
                              </p:par>
                            </p:childTnLst>
                          </p:cTn>
                        </p:par>
                        <p:par>
                          <p:cTn id="104" fill="hold">
                            <p:stCondLst>
                              <p:cond delay="12750"/>
                            </p:stCondLst>
                            <p:childTnLst>
                              <p:par>
                                <p:cTn id="105" presetID="22" presetClass="entr" presetSubtype="8" fill="hold" nodeType="afterEffect">
                                  <p:stCondLst>
                                    <p:cond delay="0"/>
                                  </p:stCondLst>
                                  <p:childTnLst>
                                    <p:set>
                                      <p:cBhvr>
                                        <p:cTn id="106" dur="1" fill="hold">
                                          <p:stCondLst>
                                            <p:cond delay="0"/>
                                          </p:stCondLst>
                                        </p:cTn>
                                        <p:tgtEl>
                                          <p:spTgt spid="27"/>
                                        </p:tgtEl>
                                        <p:attrNameLst>
                                          <p:attrName>style.visibility</p:attrName>
                                        </p:attrNameLst>
                                      </p:cBhvr>
                                      <p:to>
                                        <p:strVal val="visible"/>
                                      </p:to>
                                    </p:set>
                                    <p:animEffect transition="in" filter="wipe(left)">
                                      <p:cBhvr>
                                        <p:cTn id="107" dur="500"/>
                                        <p:tgtEl>
                                          <p:spTgt spid="27"/>
                                        </p:tgtEl>
                                      </p:cBhvr>
                                    </p:animEffect>
                                  </p:childTnLst>
                                </p:cTn>
                              </p:par>
                            </p:childTnLst>
                          </p:cTn>
                        </p:par>
                        <p:par>
                          <p:cTn id="108" fill="hold">
                            <p:stCondLst>
                              <p:cond delay="13250"/>
                            </p:stCondLst>
                            <p:childTnLst>
                              <p:par>
                                <p:cTn id="109" presetID="12" presetClass="entr" presetSubtype="4" fill="hold" grpId="0" nodeType="afterEffect">
                                  <p:stCondLst>
                                    <p:cond delay="0"/>
                                  </p:stCondLst>
                                  <p:iterate type="lt">
                                    <p:tmPct val="50000"/>
                                  </p:iterate>
                                  <p:childTnLst>
                                    <p:set>
                                      <p:cBhvr>
                                        <p:cTn id="110" dur="1" fill="hold">
                                          <p:stCondLst>
                                            <p:cond delay="0"/>
                                          </p:stCondLst>
                                        </p:cTn>
                                        <p:tgtEl>
                                          <p:spTgt spid="28"/>
                                        </p:tgtEl>
                                        <p:attrNameLst>
                                          <p:attrName>style.visibility</p:attrName>
                                        </p:attrNameLst>
                                      </p:cBhvr>
                                      <p:to>
                                        <p:strVal val="visible"/>
                                      </p:to>
                                    </p:set>
                                    <p:anim calcmode="lin" valueType="num">
                                      <p:cBhvr additive="base">
                                        <p:cTn id="111" dur="300"/>
                                        <p:tgtEl>
                                          <p:spTgt spid="28"/>
                                        </p:tgtEl>
                                        <p:attrNameLst>
                                          <p:attrName>ppt_y</p:attrName>
                                        </p:attrNameLst>
                                      </p:cBhvr>
                                      <p:tavLst>
                                        <p:tav tm="0">
                                          <p:val>
                                            <p:strVal val="#ppt_y+#ppt_h*1.125000"/>
                                          </p:val>
                                        </p:tav>
                                        <p:tav tm="100000">
                                          <p:val>
                                            <p:strVal val="#ppt_y"/>
                                          </p:val>
                                        </p:tav>
                                      </p:tavLst>
                                    </p:anim>
                                    <p:animEffect transition="in" filter="wipe(up)">
                                      <p:cBhvr>
                                        <p:cTn id="112" dur="300"/>
                                        <p:tgtEl>
                                          <p:spTgt spid="28"/>
                                        </p:tgtEl>
                                      </p:cBhvr>
                                    </p:animEffect>
                                  </p:childTnLst>
                                </p:cTn>
                              </p:par>
                              <p:par>
                                <p:cTn id="113" presetID="10" presetClass="entr" presetSubtype="0" fill="hold" grpId="0" nodeType="withEffect">
                                  <p:stCondLst>
                                    <p:cond delay="1000"/>
                                  </p:stCondLst>
                                  <p:iterate type="lt">
                                    <p:tmPct val="10000"/>
                                  </p:iterate>
                                  <p:childTnLst>
                                    <p:set>
                                      <p:cBhvr>
                                        <p:cTn id="114" dur="1" fill="hold">
                                          <p:stCondLst>
                                            <p:cond delay="0"/>
                                          </p:stCondLst>
                                        </p:cTn>
                                        <p:tgtEl>
                                          <p:spTgt spid="29"/>
                                        </p:tgtEl>
                                        <p:attrNameLst>
                                          <p:attrName>style.visibility</p:attrName>
                                        </p:attrNameLst>
                                      </p:cBhvr>
                                      <p:to>
                                        <p:strVal val="visible"/>
                                      </p:to>
                                    </p:set>
                                    <p:animEffect transition="in" filter="fade">
                                      <p:cBhvr>
                                        <p:cTn id="115" dur="1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animBg="1"/>
      <p:bldP spid="16" grpId="0"/>
      <p:bldP spid="17" grpId="0"/>
      <p:bldP spid="18" grpId="0" animBg="1"/>
      <p:bldP spid="20" grpId="0"/>
      <p:bldP spid="21" grpId="0"/>
      <p:bldP spid="22" grpId="0" animBg="1"/>
      <p:bldP spid="24" grpId="0"/>
      <p:bldP spid="25" grpId="0"/>
      <p:bldP spid="26" grpId="0" animBg="1"/>
      <p:bldP spid="28" grpId="0"/>
      <p:bldP spid="29" grpId="0"/>
      <p:bldP spid="30" grpId="0"/>
      <p:bldP spid="31" grpId="0"/>
      <p:bldP spid="32" grpId="0"/>
      <p:bldP spid="3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03.</a:t>
            </a:r>
            <a:r>
              <a:rPr lang="zh-CN" altLang="en-US" sz="3200" dirty="0" smtClean="0">
                <a:solidFill>
                  <a:schemeClr val="tx1">
                    <a:lumMod val="65000"/>
                    <a:lumOff val="35000"/>
                  </a:schemeClr>
                </a:solidFill>
              </a:rPr>
              <a:t>计划实施步骤</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Freeform 7"/>
          <p:cNvSpPr>
            <a:spLocks noChangeArrowheads="1"/>
          </p:cNvSpPr>
          <p:nvPr/>
        </p:nvSpPr>
        <p:spPr bwMode="auto">
          <a:xfrm>
            <a:off x="5250024" y="2048612"/>
            <a:ext cx="1588520" cy="1221599"/>
          </a:xfrm>
          <a:custGeom>
            <a:avLst/>
            <a:gdLst>
              <a:gd name="T0" fmla="*/ 2684 w 2684"/>
              <a:gd name="T1" fmla="*/ 2365 h 2365"/>
              <a:gd name="T2" fmla="*/ 1342 w 2684"/>
              <a:gd name="T3" fmla="*/ 0 h 2365"/>
              <a:gd name="T4" fmla="*/ 0 w 2684"/>
              <a:gd name="T5" fmla="*/ 2365 h 2365"/>
              <a:gd name="T6" fmla="*/ 2684 w 2684"/>
              <a:gd name="T7" fmla="*/ 2365 h 2365"/>
              <a:gd name="T8" fmla="*/ 0 60000 65536"/>
              <a:gd name="T9" fmla="*/ 0 60000 65536"/>
              <a:gd name="T10" fmla="*/ 0 60000 65536"/>
              <a:gd name="T11" fmla="*/ 0 60000 65536"/>
              <a:gd name="T12" fmla="*/ 0 w 2684"/>
              <a:gd name="T13" fmla="*/ 0 h 2365"/>
              <a:gd name="T14" fmla="*/ 2684 w 2684"/>
              <a:gd name="T15" fmla="*/ 2365 h 2365"/>
            </a:gdLst>
            <a:ahLst/>
            <a:cxnLst>
              <a:cxn ang="T8">
                <a:pos x="T0" y="T1"/>
              </a:cxn>
              <a:cxn ang="T9">
                <a:pos x="T2" y="T3"/>
              </a:cxn>
              <a:cxn ang="T10">
                <a:pos x="T4" y="T5"/>
              </a:cxn>
              <a:cxn ang="T11">
                <a:pos x="T6" y="T7"/>
              </a:cxn>
            </a:cxnLst>
            <a:rect l="T12" t="T13" r="T14" b="T15"/>
            <a:pathLst>
              <a:path w="2684" h="2365">
                <a:moveTo>
                  <a:pt x="2684" y="2365"/>
                </a:moveTo>
                <a:lnTo>
                  <a:pt x="1342" y="0"/>
                </a:lnTo>
                <a:lnTo>
                  <a:pt x="0" y="2365"/>
                </a:lnTo>
                <a:lnTo>
                  <a:pt x="2684" y="2365"/>
                </a:lnTo>
                <a:close/>
              </a:path>
            </a:pathLst>
          </a:cu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133438" tIns="66719" rIns="133438" bIns="66719"/>
          <a:lstStyle/>
          <a:p>
            <a:endParaRPr lang="zh-CN" altLang="zh-CN">
              <a:solidFill>
                <a:srgbClr val="000000"/>
              </a:solidFill>
              <a:latin typeface="Calibri" panose="020F0502020204030204" pitchFamily="34" charset="0"/>
              <a:sym typeface="宋体" panose="02010600030101010101" pitchFamily="2" charset="-122"/>
            </a:endParaRPr>
          </a:p>
        </p:txBody>
      </p:sp>
      <p:sp>
        <p:nvSpPr>
          <p:cNvPr id="15" name="Freeform 8"/>
          <p:cNvSpPr>
            <a:spLocks noChangeArrowheads="1"/>
          </p:cNvSpPr>
          <p:nvPr/>
        </p:nvSpPr>
        <p:spPr bwMode="auto">
          <a:xfrm>
            <a:off x="3676076" y="3270210"/>
            <a:ext cx="1573947" cy="1321106"/>
          </a:xfrm>
          <a:custGeom>
            <a:avLst/>
            <a:gdLst>
              <a:gd name="T0" fmla="*/ 2664 w 2664"/>
              <a:gd name="T1" fmla="*/ 0 h 2553"/>
              <a:gd name="T2" fmla="*/ 0 w 2664"/>
              <a:gd name="T3" fmla="*/ 546 h 2553"/>
              <a:gd name="T4" fmla="*/ 1835 w 2664"/>
              <a:gd name="T5" fmla="*/ 2553 h 2553"/>
              <a:gd name="T6" fmla="*/ 2664 w 2664"/>
              <a:gd name="T7" fmla="*/ 0 h 2553"/>
              <a:gd name="T8" fmla="*/ 0 60000 65536"/>
              <a:gd name="T9" fmla="*/ 0 60000 65536"/>
              <a:gd name="T10" fmla="*/ 0 60000 65536"/>
              <a:gd name="T11" fmla="*/ 0 60000 65536"/>
              <a:gd name="T12" fmla="*/ 0 w 2664"/>
              <a:gd name="T13" fmla="*/ 0 h 2553"/>
              <a:gd name="T14" fmla="*/ 2664 w 2664"/>
              <a:gd name="T15" fmla="*/ 2553 h 2553"/>
            </a:gdLst>
            <a:ahLst/>
            <a:cxnLst>
              <a:cxn ang="T8">
                <a:pos x="T0" y="T1"/>
              </a:cxn>
              <a:cxn ang="T9">
                <a:pos x="T2" y="T3"/>
              </a:cxn>
              <a:cxn ang="T10">
                <a:pos x="T4" y="T5"/>
              </a:cxn>
              <a:cxn ang="T11">
                <a:pos x="T6" y="T7"/>
              </a:cxn>
            </a:cxnLst>
            <a:rect l="T12" t="T13" r="T14" b="T15"/>
            <a:pathLst>
              <a:path w="2664" h="2553">
                <a:moveTo>
                  <a:pt x="2664" y="0"/>
                </a:moveTo>
                <a:lnTo>
                  <a:pt x="0" y="546"/>
                </a:lnTo>
                <a:lnTo>
                  <a:pt x="1835" y="2553"/>
                </a:lnTo>
                <a:lnTo>
                  <a:pt x="2664" y="0"/>
                </a:lnTo>
                <a:close/>
              </a:path>
            </a:pathLst>
          </a:custGeom>
          <a:solidFill>
            <a:srgbClr val="E3665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133438" tIns="66719" rIns="133438" bIns="66719"/>
          <a:lstStyle/>
          <a:p>
            <a:endParaRPr lang="zh-CN" altLang="zh-CN">
              <a:solidFill>
                <a:srgbClr val="000000"/>
              </a:solidFill>
              <a:latin typeface="Calibri" panose="020F0502020204030204" pitchFamily="34" charset="0"/>
              <a:sym typeface="宋体" panose="02010600030101010101" pitchFamily="2" charset="-122"/>
            </a:endParaRPr>
          </a:p>
        </p:txBody>
      </p:sp>
      <p:sp>
        <p:nvSpPr>
          <p:cNvPr id="16" name="Freeform 9"/>
          <p:cNvSpPr>
            <a:spLocks noChangeArrowheads="1"/>
          </p:cNvSpPr>
          <p:nvPr/>
        </p:nvSpPr>
        <p:spPr bwMode="auto">
          <a:xfrm>
            <a:off x="4579639" y="4591317"/>
            <a:ext cx="1462216" cy="1393089"/>
          </a:xfrm>
          <a:custGeom>
            <a:avLst/>
            <a:gdLst>
              <a:gd name="T0" fmla="*/ 305 w 2476"/>
              <a:gd name="T1" fmla="*/ 0 h 2702"/>
              <a:gd name="T2" fmla="*/ 0 w 2476"/>
              <a:gd name="T3" fmla="*/ 2702 h 2702"/>
              <a:gd name="T4" fmla="*/ 2476 w 2476"/>
              <a:gd name="T5" fmla="*/ 1578 h 2702"/>
              <a:gd name="T6" fmla="*/ 305 w 2476"/>
              <a:gd name="T7" fmla="*/ 0 h 2702"/>
              <a:gd name="T8" fmla="*/ 0 60000 65536"/>
              <a:gd name="T9" fmla="*/ 0 60000 65536"/>
              <a:gd name="T10" fmla="*/ 0 60000 65536"/>
              <a:gd name="T11" fmla="*/ 0 60000 65536"/>
              <a:gd name="T12" fmla="*/ 0 w 2476"/>
              <a:gd name="T13" fmla="*/ 0 h 2702"/>
              <a:gd name="T14" fmla="*/ 2476 w 2476"/>
              <a:gd name="T15" fmla="*/ 2702 h 2702"/>
            </a:gdLst>
            <a:ahLst/>
            <a:cxnLst>
              <a:cxn ang="T8">
                <a:pos x="T0" y="T1"/>
              </a:cxn>
              <a:cxn ang="T9">
                <a:pos x="T2" y="T3"/>
              </a:cxn>
              <a:cxn ang="T10">
                <a:pos x="T4" y="T5"/>
              </a:cxn>
              <a:cxn ang="T11">
                <a:pos x="T6" y="T7"/>
              </a:cxn>
            </a:cxnLst>
            <a:rect l="T12" t="T13" r="T14" b="T15"/>
            <a:pathLst>
              <a:path w="2476" h="2702">
                <a:moveTo>
                  <a:pt x="305" y="0"/>
                </a:moveTo>
                <a:lnTo>
                  <a:pt x="0" y="2702"/>
                </a:lnTo>
                <a:lnTo>
                  <a:pt x="2476" y="1578"/>
                </a:lnTo>
                <a:lnTo>
                  <a:pt x="305" y="0"/>
                </a:lnTo>
                <a:close/>
              </a:path>
            </a:pathLst>
          </a:cu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133438" tIns="66719" rIns="133438" bIns="66719"/>
          <a:lstStyle/>
          <a:p>
            <a:endParaRPr lang="zh-CN" altLang="zh-CN">
              <a:solidFill>
                <a:srgbClr val="000000"/>
              </a:solidFill>
              <a:latin typeface="Calibri" panose="020F0502020204030204" pitchFamily="34" charset="0"/>
              <a:sym typeface="宋体" panose="02010600030101010101" pitchFamily="2" charset="-122"/>
            </a:endParaRPr>
          </a:p>
        </p:txBody>
      </p:sp>
      <p:sp>
        <p:nvSpPr>
          <p:cNvPr id="17" name="Freeform 10"/>
          <p:cNvSpPr>
            <a:spLocks noChangeArrowheads="1"/>
          </p:cNvSpPr>
          <p:nvPr/>
        </p:nvSpPr>
        <p:spPr bwMode="auto">
          <a:xfrm>
            <a:off x="6041854" y="4591317"/>
            <a:ext cx="1467074" cy="1393089"/>
          </a:xfrm>
          <a:custGeom>
            <a:avLst/>
            <a:gdLst>
              <a:gd name="T0" fmla="*/ 0 w 2476"/>
              <a:gd name="T1" fmla="*/ 1578 h 2702"/>
              <a:gd name="T2" fmla="*/ 2476 w 2476"/>
              <a:gd name="T3" fmla="*/ 2702 h 2702"/>
              <a:gd name="T4" fmla="*/ 2172 w 2476"/>
              <a:gd name="T5" fmla="*/ 0 h 2702"/>
              <a:gd name="T6" fmla="*/ 0 w 2476"/>
              <a:gd name="T7" fmla="*/ 1578 h 2702"/>
              <a:gd name="T8" fmla="*/ 0 60000 65536"/>
              <a:gd name="T9" fmla="*/ 0 60000 65536"/>
              <a:gd name="T10" fmla="*/ 0 60000 65536"/>
              <a:gd name="T11" fmla="*/ 0 60000 65536"/>
              <a:gd name="T12" fmla="*/ 0 w 2476"/>
              <a:gd name="T13" fmla="*/ 0 h 2702"/>
              <a:gd name="T14" fmla="*/ 2476 w 2476"/>
              <a:gd name="T15" fmla="*/ 2702 h 2702"/>
            </a:gdLst>
            <a:ahLst/>
            <a:cxnLst>
              <a:cxn ang="T8">
                <a:pos x="T0" y="T1"/>
              </a:cxn>
              <a:cxn ang="T9">
                <a:pos x="T2" y="T3"/>
              </a:cxn>
              <a:cxn ang="T10">
                <a:pos x="T4" y="T5"/>
              </a:cxn>
              <a:cxn ang="T11">
                <a:pos x="T6" y="T7"/>
              </a:cxn>
            </a:cxnLst>
            <a:rect l="T12" t="T13" r="T14" b="T15"/>
            <a:pathLst>
              <a:path w="2476" h="2702">
                <a:moveTo>
                  <a:pt x="0" y="1578"/>
                </a:moveTo>
                <a:lnTo>
                  <a:pt x="2476" y="2702"/>
                </a:lnTo>
                <a:lnTo>
                  <a:pt x="2172" y="0"/>
                </a:lnTo>
                <a:lnTo>
                  <a:pt x="0" y="1578"/>
                </a:lnTo>
                <a:close/>
              </a:path>
            </a:pathLst>
          </a:cu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133438" tIns="66719" rIns="133438" bIns="66719"/>
          <a:lstStyle/>
          <a:p>
            <a:endParaRPr lang="zh-CN" altLang="zh-CN">
              <a:solidFill>
                <a:srgbClr val="000000"/>
              </a:solidFill>
              <a:latin typeface="Calibri" panose="020F0502020204030204" pitchFamily="34" charset="0"/>
              <a:sym typeface="宋体" panose="02010600030101010101" pitchFamily="2" charset="-122"/>
            </a:endParaRPr>
          </a:p>
        </p:txBody>
      </p:sp>
      <p:sp>
        <p:nvSpPr>
          <p:cNvPr id="18" name="Freeform 11"/>
          <p:cNvSpPr>
            <a:spLocks noChangeArrowheads="1"/>
          </p:cNvSpPr>
          <p:nvPr/>
        </p:nvSpPr>
        <p:spPr bwMode="auto">
          <a:xfrm>
            <a:off x="6838543" y="3270210"/>
            <a:ext cx="1573947" cy="1321106"/>
          </a:xfrm>
          <a:custGeom>
            <a:avLst/>
            <a:gdLst>
              <a:gd name="T0" fmla="*/ 830 w 2664"/>
              <a:gd name="T1" fmla="*/ 2553 h 2553"/>
              <a:gd name="T2" fmla="*/ 2664 w 2664"/>
              <a:gd name="T3" fmla="*/ 546 h 2553"/>
              <a:gd name="T4" fmla="*/ 0 w 2664"/>
              <a:gd name="T5" fmla="*/ 0 h 2553"/>
              <a:gd name="T6" fmla="*/ 830 w 2664"/>
              <a:gd name="T7" fmla="*/ 2553 h 2553"/>
              <a:gd name="T8" fmla="*/ 0 60000 65536"/>
              <a:gd name="T9" fmla="*/ 0 60000 65536"/>
              <a:gd name="T10" fmla="*/ 0 60000 65536"/>
              <a:gd name="T11" fmla="*/ 0 60000 65536"/>
              <a:gd name="T12" fmla="*/ 0 w 2664"/>
              <a:gd name="T13" fmla="*/ 0 h 2553"/>
              <a:gd name="T14" fmla="*/ 2664 w 2664"/>
              <a:gd name="T15" fmla="*/ 2553 h 2553"/>
            </a:gdLst>
            <a:ahLst/>
            <a:cxnLst>
              <a:cxn ang="T8">
                <a:pos x="T0" y="T1"/>
              </a:cxn>
              <a:cxn ang="T9">
                <a:pos x="T2" y="T3"/>
              </a:cxn>
              <a:cxn ang="T10">
                <a:pos x="T4" y="T5"/>
              </a:cxn>
              <a:cxn ang="T11">
                <a:pos x="T6" y="T7"/>
              </a:cxn>
            </a:cxnLst>
            <a:rect l="T12" t="T13" r="T14" b="T15"/>
            <a:pathLst>
              <a:path w="2664" h="2553">
                <a:moveTo>
                  <a:pt x="830" y="2553"/>
                </a:moveTo>
                <a:lnTo>
                  <a:pt x="2664" y="546"/>
                </a:lnTo>
                <a:lnTo>
                  <a:pt x="0" y="0"/>
                </a:lnTo>
                <a:lnTo>
                  <a:pt x="830" y="2553"/>
                </a:lnTo>
                <a:close/>
              </a:path>
            </a:pathLst>
          </a:cu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133438" tIns="66719" rIns="133438" bIns="66719"/>
          <a:lstStyle/>
          <a:p>
            <a:endParaRPr lang="zh-CN" altLang="zh-CN">
              <a:solidFill>
                <a:srgbClr val="000000"/>
              </a:solidFill>
              <a:latin typeface="Calibri" panose="020F0502020204030204" pitchFamily="34" charset="0"/>
              <a:sym typeface="宋体" panose="02010600030101010101" pitchFamily="2" charset="-122"/>
            </a:endParaRPr>
          </a:p>
        </p:txBody>
      </p:sp>
      <p:sp>
        <p:nvSpPr>
          <p:cNvPr id="19" name="矩形 7"/>
          <p:cNvSpPr>
            <a:spLocks noChangeArrowheads="1"/>
          </p:cNvSpPr>
          <p:nvPr/>
        </p:nvSpPr>
        <p:spPr bwMode="auto">
          <a:xfrm>
            <a:off x="5767386" y="2607541"/>
            <a:ext cx="546509"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4100">
                <a:solidFill>
                  <a:schemeClr val="bg1"/>
                </a:solidFill>
                <a:latin typeface="Swiss911 UCm BT" pitchFamily="2" charset="0"/>
                <a:sym typeface="Swiss911 UCm BT" pitchFamily="2" charset="0"/>
              </a:rPr>
              <a:t>01</a:t>
            </a:r>
            <a:endParaRPr lang="zh-CN" altLang="en-US" sz="4100">
              <a:solidFill>
                <a:schemeClr val="bg1"/>
              </a:solidFill>
              <a:latin typeface="Swiss911 UCm BT" pitchFamily="2" charset="0"/>
              <a:sym typeface="Swiss911 UCm BT" pitchFamily="2" charset="0"/>
            </a:endParaRPr>
          </a:p>
        </p:txBody>
      </p:sp>
      <p:sp>
        <p:nvSpPr>
          <p:cNvPr id="20" name="矩形 8"/>
          <p:cNvSpPr>
            <a:spLocks noChangeArrowheads="1"/>
          </p:cNvSpPr>
          <p:nvPr/>
        </p:nvSpPr>
        <p:spPr bwMode="auto">
          <a:xfrm>
            <a:off x="7236888" y="3520035"/>
            <a:ext cx="546510"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4100">
                <a:solidFill>
                  <a:schemeClr val="bg1"/>
                </a:solidFill>
                <a:latin typeface="Swiss911 UCm BT" pitchFamily="2" charset="0"/>
                <a:sym typeface="Swiss911 UCm BT" pitchFamily="2" charset="0"/>
              </a:rPr>
              <a:t>02</a:t>
            </a:r>
            <a:endParaRPr lang="zh-CN" altLang="en-US" sz="4100">
              <a:solidFill>
                <a:schemeClr val="bg1"/>
              </a:solidFill>
              <a:latin typeface="Swiss911 UCm BT" pitchFamily="2" charset="0"/>
              <a:sym typeface="Swiss911 UCm BT" pitchFamily="2" charset="0"/>
            </a:endParaRPr>
          </a:p>
        </p:txBody>
      </p:sp>
      <p:sp>
        <p:nvSpPr>
          <p:cNvPr id="21" name="矩形 9"/>
          <p:cNvSpPr>
            <a:spLocks noChangeArrowheads="1"/>
          </p:cNvSpPr>
          <p:nvPr/>
        </p:nvSpPr>
        <p:spPr bwMode="auto">
          <a:xfrm>
            <a:off x="6687949" y="5040153"/>
            <a:ext cx="546510"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4100">
                <a:solidFill>
                  <a:schemeClr val="bg1"/>
                </a:solidFill>
                <a:latin typeface="Swiss911 UCm BT" pitchFamily="2" charset="0"/>
                <a:sym typeface="Swiss911 UCm BT" pitchFamily="2" charset="0"/>
              </a:rPr>
              <a:t>03</a:t>
            </a:r>
            <a:endParaRPr lang="zh-CN" altLang="en-US" sz="4100">
              <a:solidFill>
                <a:schemeClr val="bg1"/>
              </a:solidFill>
              <a:latin typeface="Swiss911 UCm BT" pitchFamily="2" charset="0"/>
              <a:sym typeface="Swiss911 UCm BT" pitchFamily="2" charset="0"/>
            </a:endParaRPr>
          </a:p>
        </p:txBody>
      </p:sp>
      <p:sp>
        <p:nvSpPr>
          <p:cNvPr id="22" name="矩形 10"/>
          <p:cNvSpPr>
            <a:spLocks noChangeArrowheads="1"/>
          </p:cNvSpPr>
          <p:nvPr/>
        </p:nvSpPr>
        <p:spPr bwMode="auto">
          <a:xfrm>
            <a:off x="4761809" y="5059209"/>
            <a:ext cx="546509"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4100">
                <a:solidFill>
                  <a:schemeClr val="bg1"/>
                </a:solidFill>
                <a:latin typeface="Swiss911 UCm BT" pitchFamily="2" charset="0"/>
                <a:sym typeface="Swiss911 UCm BT" pitchFamily="2" charset="0"/>
              </a:rPr>
              <a:t>04</a:t>
            </a:r>
            <a:endParaRPr lang="zh-CN" altLang="en-US" sz="4100">
              <a:solidFill>
                <a:schemeClr val="bg1"/>
              </a:solidFill>
              <a:latin typeface="Swiss911 UCm BT" pitchFamily="2" charset="0"/>
              <a:sym typeface="Swiss911 UCm BT" pitchFamily="2" charset="0"/>
            </a:endParaRPr>
          </a:p>
        </p:txBody>
      </p:sp>
      <p:sp>
        <p:nvSpPr>
          <p:cNvPr id="23" name="矩形 11"/>
          <p:cNvSpPr>
            <a:spLocks noChangeArrowheads="1"/>
          </p:cNvSpPr>
          <p:nvPr/>
        </p:nvSpPr>
        <p:spPr bwMode="auto">
          <a:xfrm>
            <a:off x="4305170" y="3532738"/>
            <a:ext cx="546509"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en-US" altLang="zh-CN" sz="4100">
                <a:solidFill>
                  <a:schemeClr val="bg1"/>
                </a:solidFill>
                <a:latin typeface="Swiss911 UCm BT" pitchFamily="2" charset="0"/>
                <a:sym typeface="Swiss911 UCm BT" pitchFamily="2" charset="0"/>
              </a:rPr>
              <a:t>05</a:t>
            </a:r>
            <a:endParaRPr lang="zh-CN" altLang="en-US" sz="4100">
              <a:solidFill>
                <a:schemeClr val="bg1"/>
              </a:solidFill>
              <a:latin typeface="Swiss911 UCm BT" pitchFamily="2" charset="0"/>
              <a:sym typeface="Swiss911 UCm BT" pitchFamily="2" charset="0"/>
            </a:endParaRPr>
          </a:p>
        </p:txBody>
      </p:sp>
      <p:sp>
        <p:nvSpPr>
          <p:cNvPr id="24" name="TextBox 12"/>
          <p:cNvSpPr>
            <a:spLocks noChangeArrowheads="1"/>
          </p:cNvSpPr>
          <p:nvPr/>
        </p:nvSpPr>
        <p:spPr bwMode="auto">
          <a:xfrm>
            <a:off x="6649086" y="1847482"/>
            <a:ext cx="3934867"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500">
                <a:solidFill>
                  <a:schemeClr val="tx1">
                    <a:lumMod val="65000"/>
                    <a:lumOff val="35000"/>
                  </a:schemeClr>
                </a:solidFill>
                <a:latin typeface="微软雅黑" panose="020B0503020204020204" pitchFamily="34" charset="-122"/>
                <a:ea typeface="微软雅黑" panose="020B0503020204020204" pitchFamily="34" charset="-122"/>
              </a:rPr>
              <a:t>详写内容</a:t>
            </a:r>
            <a:r>
              <a:rPr lang="en-US" altLang="zh-CN" sz="150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50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5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TextBox 13"/>
          <p:cNvSpPr>
            <a:spLocks noChangeArrowheads="1"/>
          </p:cNvSpPr>
          <p:nvPr/>
        </p:nvSpPr>
        <p:spPr bwMode="auto">
          <a:xfrm>
            <a:off x="8575230" y="3479810"/>
            <a:ext cx="3228047"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详写内容</a:t>
            </a:r>
            <a:r>
              <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6" name="TextBox 14"/>
          <p:cNvSpPr>
            <a:spLocks noChangeArrowheads="1"/>
          </p:cNvSpPr>
          <p:nvPr/>
        </p:nvSpPr>
        <p:spPr bwMode="auto">
          <a:xfrm>
            <a:off x="7785826" y="5408539"/>
            <a:ext cx="3228049"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500">
                <a:solidFill>
                  <a:schemeClr val="tx1">
                    <a:lumMod val="65000"/>
                    <a:lumOff val="35000"/>
                  </a:schemeClr>
                </a:solidFill>
                <a:latin typeface="微软雅黑" panose="020B0503020204020204" pitchFamily="34" charset="-122"/>
                <a:ea typeface="微软雅黑" panose="020B0503020204020204" pitchFamily="34" charset="-122"/>
              </a:rPr>
              <a:t>详写内容</a:t>
            </a:r>
            <a:r>
              <a:rPr lang="en-US" altLang="zh-CN" sz="150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50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5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15"/>
          <p:cNvSpPr>
            <a:spLocks noChangeArrowheads="1"/>
          </p:cNvSpPr>
          <p:nvPr/>
        </p:nvSpPr>
        <p:spPr bwMode="auto">
          <a:xfrm>
            <a:off x="921669" y="5006279"/>
            <a:ext cx="3225619"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详写内容</a:t>
            </a:r>
            <a:r>
              <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16"/>
          <p:cNvSpPr>
            <a:spLocks noChangeArrowheads="1"/>
          </p:cNvSpPr>
          <p:nvPr/>
        </p:nvSpPr>
        <p:spPr bwMode="auto">
          <a:xfrm>
            <a:off x="921669" y="2675290"/>
            <a:ext cx="3225619"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详写内容</a:t>
            </a:r>
            <a:r>
              <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7"/>
          <p:cNvSpPr>
            <a:spLocks noChangeArrowheads="1"/>
          </p:cNvSpPr>
          <p:nvPr/>
        </p:nvSpPr>
        <p:spPr bwMode="auto">
          <a:xfrm>
            <a:off x="6649087" y="1551055"/>
            <a:ext cx="193100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800" b="1" dirty="0">
                <a:solidFill>
                  <a:srgbClr val="03B9CE"/>
                </a:solidFill>
                <a:latin typeface="微软雅黑" panose="020B0503020204020204" pitchFamily="34" charset="-122"/>
                <a:ea typeface="微软雅黑" panose="020B0503020204020204" pitchFamily="34" charset="-122"/>
              </a:rPr>
              <a:t>添加标题内容</a:t>
            </a:r>
            <a:endParaRPr lang="zh-CN" altLang="en-US" sz="1800" b="1" dirty="0">
              <a:solidFill>
                <a:srgbClr val="03B9CE"/>
              </a:solidFill>
              <a:latin typeface="微软雅黑" panose="020B0503020204020204" pitchFamily="34" charset="-122"/>
              <a:ea typeface="微软雅黑" panose="020B0503020204020204" pitchFamily="34" charset="-122"/>
            </a:endParaRPr>
          </a:p>
        </p:txBody>
      </p:sp>
      <p:sp>
        <p:nvSpPr>
          <p:cNvPr id="30" name="TextBox 18"/>
          <p:cNvSpPr>
            <a:spLocks noChangeArrowheads="1"/>
          </p:cNvSpPr>
          <p:nvPr/>
        </p:nvSpPr>
        <p:spPr bwMode="auto">
          <a:xfrm>
            <a:off x="8575229" y="3153743"/>
            <a:ext cx="193099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800" b="1" dirty="0">
                <a:solidFill>
                  <a:srgbClr val="88AF20"/>
                </a:solidFill>
                <a:latin typeface="微软雅黑" panose="020B0503020204020204" pitchFamily="34" charset="-122"/>
                <a:ea typeface="微软雅黑" panose="020B0503020204020204" pitchFamily="34" charset="-122"/>
              </a:rPr>
              <a:t>添加标题内容</a:t>
            </a:r>
            <a:endParaRPr lang="zh-CN" altLang="en-US" sz="1800" b="1" dirty="0">
              <a:solidFill>
                <a:srgbClr val="88AF20"/>
              </a:solidFill>
              <a:latin typeface="微软雅黑" panose="020B0503020204020204" pitchFamily="34" charset="-122"/>
              <a:ea typeface="微软雅黑" panose="020B0503020204020204" pitchFamily="34" charset="-122"/>
            </a:endParaRPr>
          </a:p>
        </p:txBody>
      </p:sp>
      <p:sp>
        <p:nvSpPr>
          <p:cNvPr id="31" name="TextBox 19"/>
          <p:cNvSpPr>
            <a:spLocks noChangeArrowheads="1"/>
          </p:cNvSpPr>
          <p:nvPr/>
        </p:nvSpPr>
        <p:spPr bwMode="auto">
          <a:xfrm>
            <a:off x="7785827" y="5084590"/>
            <a:ext cx="193100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800" b="1" dirty="0">
                <a:solidFill>
                  <a:srgbClr val="F0A901"/>
                </a:solidFill>
                <a:latin typeface="微软雅黑" panose="020B0503020204020204" pitchFamily="34" charset="-122"/>
                <a:ea typeface="微软雅黑" panose="020B0503020204020204" pitchFamily="34" charset="-122"/>
              </a:rPr>
              <a:t>添加标题内容</a:t>
            </a:r>
            <a:endParaRPr lang="zh-CN" altLang="en-US" sz="1800" b="1" dirty="0">
              <a:solidFill>
                <a:srgbClr val="F0A901"/>
              </a:solidFill>
              <a:latin typeface="微软雅黑" panose="020B0503020204020204" pitchFamily="34" charset="-122"/>
              <a:ea typeface="微软雅黑" panose="020B0503020204020204" pitchFamily="34" charset="-122"/>
            </a:endParaRPr>
          </a:p>
        </p:txBody>
      </p:sp>
      <p:sp>
        <p:nvSpPr>
          <p:cNvPr id="32" name="TextBox 20"/>
          <p:cNvSpPr>
            <a:spLocks noChangeArrowheads="1"/>
          </p:cNvSpPr>
          <p:nvPr/>
        </p:nvSpPr>
        <p:spPr bwMode="auto">
          <a:xfrm>
            <a:off x="921669" y="4678096"/>
            <a:ext cx="184078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800" b="1" dirty="0">
                <a:solidFill>
                  <a:srgbClr val="03B9CE"/>
                </a:solidFill>
                <a:latin typeface="微软雅黑" panose="020B0503020204020204" pitchFamily="34" charset="-122"/>
                <a:ea typeface="微软雅黑" panose="020B0503020204020204" pitchFamily="34" charset="-122"/>
              </a:rPr>
              <a:t>添加标题内容</a:t>
            </a:r>
            <a:endParaRPr lang="zh-CN" altLang="en-US" sz="1800" b="1" dirty="0">
              <a:solidFill>
                <a:srgbClr val="03B9CE"/>
              </a:solidFill>
              <a:latin typeface="微软雅黑" panose="020B0503020204020204" pitchFamily="34" charset="-122"/>
              <a:ea typeface="微软雅黑" panose="020B0503020204020204" pitchFamily="34" charset="-122"/>
            </a:endParaRPr>
          </a:p>
        </p:txBody>
      </p:sp>
      <p:sp>
        <p:nvSpPr>
          <p:cNvPr id="33" name="TextBox 21"/>
          <p:cNvSpPr>
            <a:spLocks noChangeArrowheads="1"/>
          </p:cNvSpPr>
          <p:nvPr/>
        </p:nvSpPr>
        <p:spPr bwMode="auto">
          <a:xfrm>
            <a:off x="921669" y="2338637"/>
            <a:ext cx="165410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800" b="1" dirty="0">
                <a:solidFill>
                  <a:srgbClr val="E36652"/>
                </a:solidFill>
                <a:latin typeface="微软雅黑" panose="020B0503020204020204" pitchFamily="34" charset="-122"/>
                <a:ea typeface="微软雅黑" panose="020B0503020204020204" pitchFamily="34" charset="-122"/>
              </a:rPr>
              <a:t>添加标题内容</a:t>
            </a:r>
            <a:endParaRPr lang="zh-CN" altLang="en-US" sz="1800" b="1" dirty="0">
              <a:solidFill>
                <a:srgbClr val="E36652"/>
              </a:solidFill>
              <a:latin typeface="微软雅黑" panose="020B0503020204020204" pitchFamily="34" charset="-122"/>
              <a:ea typeface="微软雅黑" panose="020B0503020204020204" pitchFamily="34" charset="-122"/>
            </a:endParaRPr>
          </a:p>
        </p:txBody>
      </p:sp>
      <p:sp>
        <p:nvSpPr>
          <p:cNvPr id="34" name="TextBox 22"/>
          <p:cNvSpPr>
            <a:spLocks noChangeArrowheads="1"/>
          </p:cNvSpPr>
          <p:nvPr/>
        </p:nvSpPr>
        <p:spPr bwMode="auto">
          <a:xfrm>
            <a:off x="5296476" y="3817548"/>
            <a:ext cx="151686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rPr>
              <a:t>点击添加标题内容</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23" presetClass="entr" presetSubtype="528"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500" fill="hold"/>
                                        <p:tgtEl>
                                          <p:spTgt spid="14"/>
                                        </p:tgtEl>
                                        <p:attrNameLst>
                                          <p:attrName>ppt_w</p:attrName>
                                        </p:attrNameLst>
                                      </p:cBhvr>
                                      <p:tavLst>
                                        <p:tav tm="0">
                                          <p:val>
                                            <p:fltVal val="0"/>
                                          </p:val>
                                        </p:tav>
                                        <p:tav tm="100000">
                                          <p:val>
                                            <p:strVal val="#ppt_w"/>
                                          </p:val>
                                        </p:tav>
                                      </p:tavLst>
                                    </p:anim>
                                    <p:anim calcmode="lin" valueType="num">
                                      <p:cBhvr>
                                        <p:cTn id="28" dur="500" fill="hold"/>
                                        <p:tgtEl>
                                          <p:spTgt spid="14"/>
                                        </p:tgtEl>
                                        <p:attrNameLst>
                                          <p:attrName>ppt_h</p:attrName>
                                        </p:attrNameLst>
                                      </p:cBhvr>
                                      <p:tavLst>
                                        <p:tav tm="0">
                                          <p:val>
                                            <p:fltVal val="0"/>
                                          </p:val>
                                        </p:tav>
                                        <p:tav tm="100000">
                                          <p:val>
                                            <p:strVal val="#ppt_h"/>
                                          </p:val>
                                        </p:tav>
                                      </p:tavLst>
                                    </p:anim>
                                    <p:anim calcmode="lin" valueType="num">
                                      <p:cBhvr>
                                        <p:cTn id="29" dur="500" fill="hold"/>
                                        <p:tgtEl>
                                          <p:spTgt spid="14"/>
                                        </p:tgtEl>
                                        <p:attrNameLst>
                                          <p:attrName>ppt_x</p:attrName>
                                        </p:attrNameLst>
                                      </p:cBhvr>
                                      <p:tavLst>
                                        <p:tav tm="0">
                                          <p:val>
                                            <p:fltVal val="0.5"/>
                                          </p:val>
                                        </p:tav>
                                        <p:tav tm="100000">
                                          <p:val>
                                            <p:strVal val="#ppt_x"/>
                                          </p:val>
                                        </p:tav>
                                      </p:tavLst>
                                    </p:anim>
                                    <p:anim calcmode="lin" valueType="num">
                                      <p:cBhvr>
                                        <p:cTn id="30" dur="500" fill="hold"/>
                                        <p:tgtEl>
                                          <p:spTgt spid="14"/>
                                        </p:tgtEl>
                                        <p:attrNameLst>
                                          <p:attrName>ppt_y</p:attrName>
                                        </p:attrNameLst>
                                      </p:cBhvr>
                                      <p:tavLst>
                                        <p:tav tm="0">
                                          <p:val>
                                            <p:fltVal val="0.5"/>
                                          </p:val>
                                        </p:tav>
                                        <p:tav tm="100000">
                                          <p:val>
                                            <p:strVal val="#ppt_y"/>
                                          </p:val>
                                        </p:tav>
                                      </p:tavLst>
                                    </p:anim>
                                  </p:childTnLst>
                                </p:cTn>
                              </p:par>
                              <p:par>
                                <p:cTn id="31" presetID="23" presetClass="entr" presetSubtype="528"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p:cTn id="33" dur="500" fill="hold"/>
                                        <p:tgtEl>
                                          <p:spTgt spid="15"/>
                                        </p:tgtEl>
                                        <p:attrNameLst>
                                          <p:attrName>ppt_w</p:attrName>
                                        </p:attrNameLst>
                                      </p:cBhvr>
                                      <p:tavLst>
                                        <p:tav tm="0">
                                          <p:val>
                                            <p:fltVal val="0"/>
                                          </p:val>
                                        </p:tav>
                                        <p:tav tm="100000">
                                          <p:val>
                                            <p:strVal val="#ppt_w"/>
                                          </p:val>
                                        </p:tav>
                                      </p:tavLst>
                                    </p:anim>
                                    <p:anim calcmode="lin" valueType="num">
                                      <p:cBhvr>
                                        <p:cTn id="34" dur="500" fill="hold"/>
                                        <p:tgtEl>
                                          <p:spTgt spid="15"/>
                                        </p:tgtEl>
                                        <p:attrNameLst>
                                          <p:attrName>ppt_h</p:attrName>
                                        </p:attrNameLst>
                                      </p:cBhvr>
                                      <p:tavLst>
                                        <p:tav tm="0">
                                          <p:val>
                                            <p:fltVal val="0"/>
                                          </p:val>
                                        </p:tav>
                                        <p:tav tm="100000">
                                          <p:val>
                                            <p:strVal val="#ppt_h"/>
                                          </p:val>
                                        </p:tav>
                                      </p:tavLst>
                                    </p:anim>
                                    <p:anim calcmode="lin" valueType="num">
                                      <p:cBhvr>
                                        <p:cTn id="35" dur="500" fill="hold"/>
                                        <p:tgtEl>
                                          <p:spTgt spid="15"/>
                                        </p:tgtEl>
                                        <p:attrNameLst>
                                          <p:attrName>ppt_x</p:attrName>
                                        </p:attrNameLst>
                                      </p:cBhvr>
                                      <p:tavLst>
                                        <p:tav tm="0">
                                          <p:val>
                                            <p:fltVal val="0.5"/>
                                          </p:val>
                                        </p:tav>
                                        <p:tav tm="100000">
                                          <p:val>
                                            <p:strVal val="#ppt_x"/>
                                          </p:val>
                                        </p:tav>
                                      </p:tavLst>
                                    </p:anim>
                                    <p:anim calcmode="lin" valueType="num">
                                      <p:cBhvr>
                                        <p:cTn id="36" dur="500" fill="hold"/>
                                        <p:tgtEl>
                                          <p:spTgt spid="15"/>
                                        </p:tgtEl>
                                        <p:attrNameLst>
                                          <p:attrName>ppt_y</p:attrName>
                                        </p:attrNameLst>
                                      </p:cBhvr>
                                      <p:tavLst>
                                        <p:tav tm="0">
                                          <p:val>
                                            <p:fltVal val="0.5"/>
                                          </p:val>
                                        </p:tav>
                                        <p:tav tm="100000">
                                          <p:val>
                                            <p:strVal val="#ppt_y"/>
                                          </p:val>
                                        </p:tav>
                                      </p:tavLst>
                                    </p:anim>
                                  </p:childTnLst>
                                </p:cTn>
                              </p:par>
                              <p:par>
                                <p:cTn id="37" presetID="23" presetClass="entr" presetSubtype="528"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ppt_w</p:attrName>
                                        </p:attrNameLst>
                                      </p:cBhvr>
                                      <p:tavLst>
                                        <p:tav tm="0">
                                          <p:val>
                                            <p:fltVal val="0"/>
                                          </p:val>
                                        </p:tav>
                                        <p:tav tm="100000">
                                          <p:val>
                                            <p:strVal val="#ppt_w"/>
                                          </p:val>
                                        </p:tav>
                                      </p:tavLst>
                                    </p:anim>
                                    <p:anim calcmode="lin" valueType="num">
                                      <p:cBhvr>
                                        <p:cTn id="40" dur="500" fill="hold"/>
                                        <p:tgtEl>
                                          <p:spTgt spid="16"/>
                                        </p:tgtEl>
                                        <p:attrNameLst>
                                          <p:attrName>ppt_h</p:attrName>
                                        </p:attrNameLst>
                                      </p:cBhvr>
                                      <p:tavLst>
                                        <p:tav tm="0">
                                          <p:val>
                                            <p:fltVal val="0"/>
                                          </p:val>
                                        </p:tav>
                                        <p:tav tm="100000">
                                          <p:val>
                                            <p:strVal val="#ppt_h"/>
                                          </p:val>
                                        </p:tav>
                                      </p:tavLst>
                                    </p:anim>
                                    <p:anim calcmode="lin" valueType="num">
                                      <p:cBhvr>
                                        <p:cTn id="41" dur="500" fill="hold"/>
                                        <p:tgtEl>
                                          <p:spTgt spid="16"/>
                                        </p:tgtEl>
                                        <p:attrNameLst>
                                          <p:attrName>ppt_x</p:attrName>
                                        </p:attrNameLst>
                                      </p:cBhvr>
                                      <p:tavLst>
                                        <p:tav tm="0">
                                          <p:val>
                                            <p:fltVal val="0.5"/>
                                          </p:val>
                                        </p:tav>
                                        <p:tav tm="100000">
                                          <p:val>
                                            <p:strVal val="#ppt_x"/>
                                          </p:val>
                                        </p:tav>
                                      </p:tavLst>
                                    </p:anim>
                                    <p:anim calcmode="lin" valueType="num">
                                      <p:cBhvr>
                                        <p:cTn id="42" dur="500" fill="hold"/>
                                        <p:tgtEl>
                                          <p:spTgt spid="16"/>
                                        </p:tgtEl>
                                        <p:attrNameLst>
                                          <p:attrName>ppt_y</p:attrName>
                                        </p:attrNameLst>
                                      </p:cBhvr>
                                      <p:tavLst>
                                        <p:tav tm="0">
                                          <p:val>
                                            <p:fltVal val="0.5"/>
                                          </p:val>
                                        </p:tav>
                                        <p:tav tm="100000">
                                          <p:val>
                                            <p:strVal val="#ppt_y"/>
                                          </p:val>
                                        </p:tav>
                                      </p:tavLst>
                                    </p:anim>
                                  </p:childTnLst>
                                </p:cTn>
                              </p:par>
                              <p:par>
                                <p:cTn id="43" presetID="23" presetClass="entr" presetSubtype="528"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 calcmode="lin" valueType="num">
                                      <p:cBhvr>
                                        <p:cTn id="45" dur="500" fill="hold"/>
                                        <p:tgtEl>
                                          <p:spTgt spid="17"/>
                                        </p:tgtEl>
                                        <p:attrNameLst>
                                          <p:attrName>ppt_w</p:attrName>
                                        </p:attrNameLst>
                                      </p:cBhvr>
                                      <p:tavLst>
                                        <p:tav tm="0">
                                          <p:val>
                                            <p:fltVal val="0"/>
                                          </p:val>
                                        </p:tav>
                                        <p:tav tm="100000">
                                          <p:val>
                                            <p:strVal val="#ppt_w"/>
                                          </p:val>
                                        </p:tav>
                                      </p:tavLst>
                                    </p:anim>
                                    <p:anim calcmode="lin" valueType="num">
                                      <p:cBhvr>
                                        <p:cTn id="46" dur="500" fill="hold"/>
                                        <p:tgtEl>
                                          <p:spTgt spid="17"/>
                                        </p:tgtEl>
                                        <p:attrNameLst>
                                          <p:attrName>ppt_h</p:attrName>
                                        </p:attrNameLst>
                                      </p:cBhvr>
                                      <p:tavLst>
                                        <p:tav tm="0">
                                          <p:val>
                                            <p:fltVal val="0"/>
                                          </p:val>
                                        </p:tav>
                                        <p:tav tm="100000">
                                          <p:val>
                                            <p:strVal val="#ppt_h"/>
                                          </p:val>
                                        </p:tav>
                                      </p:tavLst>
                                    </p:anim>
                                    <p:anim calcmode="lin" valueType="num">
                                      <p:cBhvr>
                                        <p:cTn id="47" dur="500" fill="hold"/>
                                        <p:tgtEl>
                                          <p:spTgt spid="17"/>
                                        </p:tgtEl>
                                        <p:attrNameLst>
                                          <p:attrName>ppt_x</p:attrName>
                                        </p:attrNameLst>
                                      </p:cBhvr>
                                      <p:tavLst>
                                        <p:tav tm="0">
                                          <p:val>
                                            <p:fltVal val="0.5"/>
                                          </p:val>
                                        </p:tav>
                                        <p:tav tm="100000">
                                          <p:val>
                                            <p:strVal val="#ppt_x"/>
                                          </p:val>
                                        </p:tav>
                                      </p:tavLst>
                                    </p:anim>
                                    <p:anim calcmode="lin" valueType="num">
                                      <p:cBhvr>
                                        <p:cTn id="48" dur="500" fill="hold"/>
                                        <p:tgtEl>
                                          <p:spTgt spid="17"/>
                                        </p:tgtEl>
                                        <p:attrNameLst>
                                          <p:attrName>ppt_y</p:attrName>
                                        </p:attrNameLst>
                                      </p:cBhvr>
                                      <p:tavLst>
                                        <p:tav tm="0">
                                          <p:val>
                                            <p:fltVal val="0.5"/>
                                          </p:val>
                                        </p:tav>
                                        <p:tav tm="100000">
                                          <p:val>
                                            <p:strVal val="#ppt_y"/>
                                          </p:val>
                                        </p:tav>
                                      </p:tavLst>
                                    </p:anim>
                                  </p:childTnLst>
                                </p:cTn>
                              </p:par>
                              <p:par>
                                <p:cTn id="49" presetID="23" presetClass="entr" presetSubtype="528"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 calcmode="lin" valueType="num">
                                      <p:cBhvr>
                                        <p:cTn id="51" dur="500" fill="hold"/>
                                        <p:tgtEl>
                                          <p:spTgt spid="18"/>
                                        </p:tgtEl>
                                        <p:attrNameLst>
                                          <p:attrName>ppt_w</p:attrName>
                                        </p:attrNameLst>
                                      </p:cBhvr>
                                      <p:tavLst>
                                        <p:tav tm="0">
                                          <p:val>
                                            <p:fltVal val="0"/>
                                          </p:val>
                                        </p:tav>
                                        <p:tav tm="100000">
                                          <p:val>
                                            <p:strVal val="#ppt_w"/>
                                          </p:val>
                                        </p:tav>
                                      </p:tavLst>
                                    </p:anim>
                                    <p:anim calcmode="lin" valueType="num">
                                      <p:cBhvr>
                                        <p:cTn id="52" dur="500" fill="hold"/>
                                        <p:tgtEl>
                                          <p:spTgt spid="18"/>
                                        </p:tgtEl>
                                        <p:attrNameLst>
                                          <p:attrName>ppt_h</p:attrName>
                                        </p:attrNameLst>
                                      </p:cBhvr>
                                      <p:tavLst>
                                        <p:tav tm="0">
                                          <p:val>
                                            <p:fltVal val="0"/>
                                          </p:val>
                                        </p:tav>
                                        <p:tav tm="100000">
                                          <p:val>
                                            <p:strVal val="#ppt_h"/>
                                          </p:val>
                                        </p:tav>
                                      </p:tavLst>
                                    </p:anim>
                                    <p:anim calcmode="lin" valueType="num">
                                      <p:cBhvr>
                                        <p:cTn id="53" dur="500" fill="hold"/>
                                        <p:tgtEl>
                                          <p:spTgt spid="18"/>
                                        </p:tgtEl>
                                        <p:attrNameLst>
                                          <p:attrName>ppt_x</p:attrName>
                                        </p:attrNameLst>
                                      </p:cBhvr>
                                      <p:tavLst>
                                        <p:tav tm="0">
                                          <p:val>
                                            <p:fltVal val="0.5"/>
                                          </p:val>
                                        </p:tav>
                                        <p:tav tm="100000">
                                          <p:val>
                                            <p:strVal val="#ppt_x"/>
                                          </p:val>
                                        </p:tav>
                                      </p:tavLst>
                                    </p:anim>
                                    <p:anim calcmode="lin" valueType="num">
                                      <p:cBhvr>
                                        <p:cTn id="54" dur="500" fill="hold"/>
                                        <p:tgtEl>
                                          <p:spTgt spid="18"/>
                                        </p:tgtEl>
                                        <p:attrNameLst>
                                          <p:attrName>ppt_y</p:attrName>
                                        </p:attrNameLst>
                                      </p:cBhvr>
                                      <p:tavLst>
                                        <p:tav tm="0">
                                          <p:val>
                                            <p:fltVal val="0.5"/>
                                          </p:val>
                                        </p:tav>
                                        <p:tav tm="100000">
                                          <p:val>
                                            <p:strVal val="#ppt_y"/>
                                          </p:val>
                                        </p:tav>
                                      </p:tavLst>
                                    </p:anim>
                                  </p:childTnLst>
                                </p:cTn>
                              </p:par>
                              <p:par>
                                <p:cTn id="55" presetID="23" presetClass="entr" presetSubtype="528" fill="hold" grpId="0" nodeType="withEffect">
                                  <p:stCondLst>
                                    <p:cond delay="0"/>
                                  </p:stCondLst>
                                  <p:childTnLst>
                                    <p:set>
                                      <p:cBhvr>
                                        <p:cTn id="56" dur="1" fill="hold">
                                          <p:stCondLst>
                                            <p:cond delay="0"/>
                                          </p:stCondLst>
                                        </p:cTn>
                                        <p:tgtEl>
                                          <p:spTgt spid="19"/>
                                        </p:tgtEl>
                                        <p:attrNameLst>
                                          <p:attrName>style.visibility</p:attrName>
                                        </p:attrNameLst>
                                      </p:cBhvr>
                                      <p:to>
                                        <p:strVal val="visible"/>
                                      </p:to>
                                    </p:set>
                                    <p:anim calcmode="lin" valueType="num">
                                      <p:cBhvr>
                                        <p:cTn id="57" dur="500" fill="hold"/>
                                        <p:tgtEl>
                                          <p:spTgt spid="19"/>
                                        </p:tgtEl>
                                        <p:attrNameLst>
                                          <p:attrName>ppt_w</p:attrName>
                                        </p:attrNameLst>
                                      </p:cBhvr>
                                      <p:tavLst>
                                        <p:tav tm="0">
                                          <p:val>
                                            <p:fltVal val="0"/>
                                          </p:val>
                                        </p:tav>
                                        <p:tav tm="100000">
                                          <p:val>
                                            <p:strVal val="#ppt_w"/>
                                          </p:val>
                                        </p:tav>
                                      </p:tavLst>
                                    </p:anim>
                                    <p:anim calcmode="lin" valueType="num">
                                      <p:cBhvr>
                                        <p:cTn id="58" dur="500" fill="hold"/>
                                        <p:tgtEl>
                                          <p:spTgt spid="19"/>
                                        </p:tgtEl>
                                        <p:attrNameLst>
                                          <p:attrName>ppt_h</p:attrName>
                                        </p:attrNameLst>
                                      </p:cBhvr>
                                      <p:tavLst>
                                        <p:tav tm="0">
                                          <p:val>
                                            <p:fltVal val="0"/>
                                          </p:val>
                                        </p:tav>
                                        <p:tav tm="100000">
                                          <p:val>
                                            <p:strVal val="#ppt_h"/>
                                          </p:val>
                                        </p:tav>
                                      </p:tavLst>
                                    </p:anim>
                                    <p:anim calcmode="lin" valueType="num">
                                      <p:cBhvr>
                                        <p:cTn id="59" dur="500" fill="hold"/>
                                        <p:tgtEl>
                                          <p:spTgt spid="19"/>
                                        </p:tgtEl>
                                        <p:attrNameLst>
                                          <p:attrName>ppt_x</p:attrName>
                                        </p:attrNameLst>
                                      </p:cBhvr>
                                      <p:tavLst>
                                        <p:tav tm="0">
                                          <p:val>
                                            <p:fltVal val="0.5"/>
                                          </p:val>
                                        </p:tav>
                                        <p:tav tm="100000">
                                          <p:val>
                                            <p:strVal val="#ppt_x"/>
                                          </p:val>
                                        </p:tav>
                                      </p:tavLst>
                                    </p:anim>
                                    <p:anim calcmode="lin" valueType="num">
                                      <p:cBhvr>
                                        <p:cTn id="60" dur="500" fill="hold"/>
                                        <p:tgtEl>
                                          <p:spTgt spid="19"/>
                                        </p:tgtEl>
                                        <p:attrNameLst>
                                          <p:attrName>ppt_y</p:attrName>
                                        </p:attrNameLst>
                                      </p:cBhvr>
                                      <p:tavLst>
                                        <p:tav tm="0">
                                          <p:val>
                                            <p:fltVal val="0.5"/>
                                          </p:val>
                                        </p:tav>
                                        <p:tav tm="100000">
                                          <p:val>
                                            <p:strVal val="#ppt_y"/>
                                          </p:val>
                                        </p:tav>
                                      </p:tavLst>
                                    </p:anim>
                                  </p:childTnLst>
                                </p:cTn>
                              </p:par>
                              <p:par>
                                <p:cTn id="61" presetID="23" presetClass="entr" presetSubtype="528" fill="hold" grpId="0" nodeType="withEffect">
                                  <p:stCondLst>
                                    <p:cond delay="0"/>
                                  </p:stCondLst>
                                  <p:childTnLst>
                                    <p:set>
                                      <p:cBhvr>
                                        <p:cTn id="62" dur="1" fill="hold">
                                          <p:stCondLst>
                                            <p:cond delay="0"/>
                                          </p:stCondLst>
                                        </p:cTn>
                                        <p:tgtEl>
                                          <p:spTgt spid="20"/>
                                        </p:tgtEl>
                                        <p:attrNameLst>
                                          <p:attrName>style.visibility</p:attrName>
                                        </p:attrNameLst>
                                      </p:cBhvr>
                                      <p:to>
                                        <p:strVal val="visible"/>
                                      </p:to>
                                    </p:set>
                                    <p:anim calcmode="lin" valueType="num">
                                      <p:cBhvr>
                                        <p:cTn id="63" dur="500" fill="hold"/>
                                        <p:tgtEl>
                                          <p:spTgt spid="20"/>
                                        </p:tgtEl>
                                        <p:attrNameLst>
                                          <p:attrName>ppt_w</p:attrName>
                                        </p:attrNameLst>
                                      </p:cBhvr>
                                      <p:tavLst>
                                        <p:tav tm="0">
                                          <p:val>
                                            <p:fltVal val="0"/>
                                          </p:val>
                                        </p:tav>
                                        <p:tav tm="100000">
                                          <p:val>
                                            <p:strVal val="#ppt_w"/>
                                          </p:val>
                                        </p:tav>
                                      </p:tavLst>
                                    </p:anim>
                                    <p:anim calcmode="lin" valueType="num">
                                      <p:cBhvr>
                                        <p:cTn id="64" dur="500" fill="hold"/>
                                        <p:tgtEl>
                                          <p:spTgt spid="20"/>
                                        </p:tgtEl>
                                        <p:attrNameLst>
                                          <p:attrName>ppt_h</p:attrName>
                                        </p:attrNameLst>
                                      </p:cBhvr>
                                      <p:tavLst>
                                        <p:tav tm="0">
                                          <p:val>
                                            <p:fltVal val="0"/>
                                          </p:val>
                                        </p:tav>
                                        <p:tav tm="100000">
                                          <p:val>
                                            <p:strVal val="#ppt_h"/>
                                          </p:val>
                                        </p:tav>
                                      </p:tavLst>
                                    </p:anim>
                                    <p:anim calcmode="lin" valueType="num">
                                      <p:cBhvr>
                                        <p:cTn id="65" dur="500" fill="hold"/>
                                        <p:tgtEl>
                                          <p:spTgt spid="20"/>
                                        </p:tgtEl>
                                        <p:attrNameLst>
                                          <p:attrName>ppt_x</p:attrName>
                                        </p:attrNameLst>
                                      </p:cBhvr>
                                      <p:tavLst>
                                        <p:tav tm="0">
                                          <p:val>
                                            <p:fltVal val="0.5"/>
                                          </p:val>
                                        </p:tav>
                                        <p:tav tm="100000">
                                          <p:val>
                                            <p:strVal val="#ppt_x"/>
                                          </p:val>
                                        </p:tav>
                                      </p:tavLst>
                                    </p:anim>
                                    <p:anim calcmode="lin" valueType="num">
                                      <p:cBhvr>
                                        <p:cTn id="66" dur="500" fill="hold"/>
                                        <p:tgtEl>
                                          <p:spTgt spid="20"/>
                                        </p:tgtEl>
                                        <p:attrNameLst>
                                          <p:attrName>ppt_y</p:attrName>
                                        </p:attrNameLst>
                                      </p:cBhvr>
                                      <p:tavLst>
                                        <p:tav tm="0">
                                          <p:val>
                                            <p:fltVal val="0.5"/>
                                          </p:val>
                                        </p:tav>
                                        <p:tav tm="100000">
                                          <p:val>
                                            <p:strVal val="#ppt_y"/>
                                          </p:val>
                                        </p:tav>
                                      </p:tavLst>
                                    </p:anim>
                                  </p:childTnLst>
                                </p:cTn>
                              </p:par>
                              <p:par>
                                <p:cTn id="67" presetID="23" presetClass="entr" presetSubtype="528" fill="hold" grpId="0" nodeType="withEffect">
                                  <p:stCondLst>
                                    <p:cond delay="0"/>
                                  </p:stCondLst>
                                  <p:childTnLst>
                                    <p:set>
                                      <p:cBhvr>
                                        <p:cTn id="68" dur="1" fill="hold">
                                          <p:stCondLst>
                                            <p:cond delay="0"/>
                                          </p:stCondLst>
                                        </p:cTn>
                                        <p:tgtEl>
                                          <p:spTgt spid="21"/>
                                        </p:tgtEl>
                                        <p:attrNameLst>
                                          <p:attrName>style.visibility</p:attrName>
                                        </p:attrNameLst>
                                      </p:cBhvr>
                                      <p:to>
                                        <p:strVal val="visible"/>
                                      </p:to>
                                    </p:set>
                                    <p:anim calcmode="lin" valueType="num">
                                      <p:cBhvr>
                                        <p:cTn id="69" dur="500" fill="hold"/>
                                        <p:tgtEl>
                                          <p:spTgt spid="21"/>
                                        </p:tgtEl>
                                        <p:attrNameLst>
                                          <p:attrName>ppt_w</p:attrName>
                                        </p:attrNameLst>
                                      </p:cBhvr>
                                      <p:tavLst>
                                        <p:tav tm="0">
                                          <p:val>
                                            <p:fltVal val="0"/>
                                          </p:val>
                                        </p:tav>
                                        <p:tav tm="100000">
                                          <p:val>
                                            <p:strVal val="#ppt_w"/>
                                          </p:val>
                                        </p:tav>
                                      </p:tavLst>
                                    </p:anim>
                                    <p:anim calcmode="lin" valueType="num">
                                      <p:cBhvr>
                                        <p:cTn id="70" dur="500" fill="hold"/>
                                        <p:tgtEl>
                                          <p:spTgt spid="21"/>
                                        </p:tgtEl>
                                        <p:attrNameLst>
                                          <p:attrName>ppt_h</p:attrName>
                                        </p:attrNameLst>
                                      </p:cBhvr>
                                      <p:tavLst>
                                        <p:tav tm="0">
                                          <p:val>
                                            <p:fltVal val="0"/>
                                          </p:val>
                                        </p:tav>
                                        <p:tav tm="100000">
                                          <p:val>
                                            <p:strVal val="#ppt_h"/>
                                          </p:val>
                                        </p:tav>
                                      </p:tavLst>
                                    </p:anim>
                                    <p:anim calcmode="lin" valueType="num">
                                      <p:cBhvr>
                                        <p:cTn id="71" dur="500" fill="hold"/>
                                        <p:tgtEl>
                                          <p:spTgt spid="21"/>
                                        </p:tgtEl>
                                        <p:attrNameLst>
                                          <p:attrName>ppt_x</p:attrName>
                                        </p:attrNameLst>
                                      </p:cBhvr>
                                      <p:tavLst>
                                        <p:tav tm="0">
                                          <p:val>
                                            <p:fltVal val="0.5"/>
                                          </p:val>
                                        </p:tav>
                                        <p:tav tm="100000">
                                          <p:val>
                                            <p:strVal val="#ppt_x"/>
                                          </p:val>
                                        </p:tav>
                                      </p:tavLst>
                                    </p:anim>
                                    <p:anim calcmode="lin" valueType="num">
                                      <p:cBhvr>
                                        <p:cTn id="72" dur="500" fill="hold"/>
                                        <p:tgtEl>
                                          <p:spTgt spid="21"/>
                                        </p:tgtEl>
                                        <p:attrNameLst>
                                          <p:attrName>ppt_y</p:attrName>
                                        </p:attrNameLst>
                                      </p:cBhvr>
                                      <p:tavLst>
                                        <p:tav tm="0">
                                          <p:val>
                                            <p:fltVal val="0.5"/>
                                          </p:val>
                                        </p:tav>
                                        <p:tav tm="100000">
                                          <p:val>
                                            <p:strVal val="#ppt_y"/>
                                          </p:val>
                                        </p:tav>
                                      </p:tavLst>
                                    </p:anim>
                                  </p:childTnLst>
                                </p:cTn>
                              </p:par>
                              <p:par>
                                <p:cTn id="73" presetID="23" presetClass="entr" presetSubtype="528" fill="hold" grpId="0" nodeType="withEffect">
                                  <p:stCondLst>
                                    <p:cond delay="0"/>
                                  </p:stCondLst>
                                  <p:childTnLst>
                                    <p:set>
                                      <p:cBhvr>
                                        <p:cTn id="74" dur="1" fill="hold">
                                          <p:stCondLst>
                                            <p:cond delay="0"/>
                                          </p:stCondLst>
                                        </p:cTn>
                                        <p:tgtEl>
                                          <p:spTgt spid="22"/>
                                        </p:tgtEl>
                                        <p:attrNameLst>
                                          <p:attrName>style.visibility</p:attrName>
                                        </p:attrNameLst>
                                      </p:cBhvr>
                                      <p:to>
                                        <p:strVal val="visible"/>
                                      </p:to>
                                    </p:set>
                                    <p:anim calcmode="lin" valueType="num">
                                      <p:cBhvr>
                                        <p:cTn id="75" dur="500" fill="hold"/>
                                        <p:tgtEl>
                                          <p:spTgt spid="22"/>
                                        </p:tgtEl>
                                        <p:attrNameLst>
                                          <p:attrName>ppt_w</p:attrName>
                                        </p:attrNameLst>
                                      </p:cBhvr>
                                      <p:tavLst>
                                        <p:tav tm="0">
                                          <p:val>
                                            <p:fltVal val="0"/>
                                          </p:val>
                                        </p:tav>
                                        <p:tav tm="100000">
                                          <p:val>
                                            <p:strVal val="#ppt_w"/>
                                          </p:val>
                                        </p:tav>
                                      </p:tavLst>
                                    </p:anim>
                                    <p:anim calcmode="lin" valueType="num">
                                      <p:cBhvr>
                                        <p:cTn id="76" dur="500" fill="hold"/>
                                        <p:tgtEl>
                                          <p:spTgt spid="22"/>
                                        </p:tgtEl>
                                        <p:attrNameLst>
                                          <p:attrName>ppt_h</p:attrName>
                                        </p:attrNameLst>
                                      </p:cBhvr>
                                      <p:tavLst>
                                        <p:tav tm="0">
                                          <p:val>
                                            <p:fltVal val="0"/>
                                          </p:val>
                                        </p:tav>
                                        <p:tav tm="100000">
                                          <p:val>
                                            <p:strVal val="#ppt_h"/>
                                          </p:val>
                                        </p:tav>
                                      </p:tavLst>
                                    </p:anim>
                                    <p:anim calcmode="lin" valueType="num">
                                      <p:cBhvr>
                                        <p:cTn id="77" dur="500" fill="hold"/>
                                        <p:tgtEl>
                                          <p:spTgt spid="22"/>
                                        </p:tgtEl>
                                        <p:attrNameLst>
                                          <p:attrName>ppt_x</p:attrName>
                                        </p:attrNameLst>
                                      </p:cBhvr>
                                      <p:tavLst>
                                        <p:tav tm="0">
                                          <p:val>
                                            <p:fltVal val="0.5"/>
                                          </p:val>
                                        </p:tav>
                                        <p:tav tm="100000">
                                          <p:val>
                                            <p:strVal val="#ppt_x"/>
                                          </p:val>
                                        </p:tav>
                                      </p:tavLst>
                                    </p:anim>
                                    <p:anim calcmode="lin" valueType="num">
                                      <p:cBhvr>
                                        <p:cTn id="78" dur="500" fill="hold"/>
                                        <p:tgtEl>
                                          <p:spTgt spid="22"/>
                                        </p:tgtEl>
                                        <p:attrNameLst>
                                          <p:attrName>ppt_y</p:attrName>
                                        </p:attrNameLst>
                                      </p:cBhvr>
                                      <p:tavLst>
                                        <p:tav tm="0">
                                          <p:val>
                                            <p:fltVal val="0.5"/>
                                          </p:val>
                                        </p:tav>
                                        <p:tav tm="100000">
                                          <p:val>
                                            <p:strVal val="#ppt_y"/>
                                          </p:val>
                                        </p:tav>
                                      </p:tavLst>
                                    </p:anim>
                                  </p:childTnLst>
                                </p:cTn>
                              </p:par>
                              <p:par>
                                <p:cTn id="79" presetID="23" presetClass="entr" presetSubtype="528" fill="hold" grpId="0" nodeType="withEffect">
                                  <p:stCondLst>
                                    <p:cond delay="0"/>
                                  </p:stCondLst>
                                  <p:childTnLst>
                                    <p:set>
                                      <p:cBhvr>
                                        <p:cTn id="80" dur="1" fill="hold">
                                          <p:stCondLst>
                                            <p:cond delay="0"/>
                                          </p:stCondLst>
                                        </p:cTn>
                                        <p:tgtEl>
                                          <p:spTgt spid="23"/>
                                        </p:tgtEl>
                                        <p:attrNameLst>
                                          <p:attrName>style.visibility</p:attrName>
                                        </p:attrNameLst>
                                      </p:cBhvr>
                                      <p:to>
                                        <p:strVal val="visible"/>
                                      </p:to>
                                    </p:set>
                                    <p:anim calcmode="lin" valueType="num">
                                      <p:cBhvr>
                                        <p:cTn id="81" dur="500" fill="hold"/>
                                        <p:tgtEl>
                                          <p:spTgt spid="23"/>
                                        </p:tgtEl>
                                        <p:attrNameLst>
                                          <p:attrName>ppt_w</p:attrName>
                                        </p:attrNameLst>
                                      </p:cBhvr>
                                      <p:tavLst>
                                        <p:tav tm="0">
                                          <p:val>
                                            <p:fltVal val="0"/>
                                          </p:val>
                                        </p:tav>
                                        <p:tav tm="100000">
                                          <p:val>
                                            <p:strVal val="#ppt_w"/>
                                          </p:val>
                                        </p:tav>
                                      </p:tavLst>
                                    </p:anim>
                                    <p:anim calcmode="lin" valueType="num">
                                      <p:cBhvr>
                                        <p:cTn id="82" dur="500" fill="hold"/>
                                        <p:tgtEl>
                                          <p:spTgt spid="23"/>
                                        </p:tgtEl>
                                        <p:attrNameLst>
                                          <p:attrName>ppt_h</p:attrName>
                                        </p:attrNameLst>
                                      </p:cBhvr>
                                      <p:tavLst>
                                        <p:tav tm="0">
                                          <p:val>
                                            <p:fltVal val="0"/>
                                          </p:val>
                                        </p:tav>
                                        <p:tav tm="100000">
                                          <p:val>
                                            <p:strVal val="#ppt_h"/>
                                          </p:val>
                                        </p:tav>
                                      </p:tavLst>
                                    </p:anim>
                                    <p:anim calcmode="lin" valueType="num">
                                      <p:cBhvr>
                                        <p:cTn id="83" dur="500" fill="hold"/>
                                        <p:tgtEl>
                                          <p:spTgt spid="23"/>
                                        </p:tgtEl>
                                        <p:attrNameLst>
                                          <p:attrName>ppt_x</p:attrName>
                                        </p:attrNameLst>
                                      </p:cBhvr>
                                      <p:tavLst>
                                        <p:tav tm="0">
                                          <p:val>
                                            <p:fltVal val="0.5"/>
                                          </p:val>
                                        </p:tav>
                                        <p:tav tm="100000">
                                          <p:val>
                                            <p:strVal val="#ppt_x"/>
                                          </p:val>
                                        </p:tav>
                                      </p:tavLst>
                                    </p:anim>
                                    <p:anim calcmode="lin" valueType="num">
                                      <p:cBhvr>
                                        <p:cTn id="84" dur="500" fill="hold"/>
                                        <p:tgtEl>
                                          <p:spTgt spid="23"/>
                                        </p:tgtEl>
                                        <p:attrNameLst>
                                          <p:attrName>ppt_y</p:attrName>
                                        </p:attrNameLst>
                                      </p:cBhvr>
                                      <p:tavLst>
                                        <p:tav tm="0">
                                          <p:val>
                                            <p:fltVal val="0.5"/>
                                          </p:val>
                                        </p:tav>
                                        <p:tav tm="100000">
                                          <p:val>
                                            <p:strVal val="#ppt_y"/>
                                          </p:val>
                                        </p:tav>
                                      </p:tavLst>
                                    </p:anim>
                                  </p:childTnLst>
                                </p:cTn>
                              </p:par>
                            </p:childTnLst>
                          </p:cTn>
                        </p:par>
                        <p:par>
                          <p:cTn id="85" fill="hold">
                            <p:stCondLst>
                              <p:cond delay="1250"/>
                            </p:stCondLst>
                            <p:childTnLst>
                              <p:par>
                                <p:cTn id="86" presetID="10" presetClass="entr" presetSubtype="0" fill="hold" grpId="0" nodeType="afterEffect">
                                  <p:stCondLst>
                                    <p:cond delay="0"/>
                                  </p:stCondLst>
                                  <p:childTnLst>
                                    <p:set>
                                      <p:cBhvr>
                                        <p:cTn id="87" dur="1" fill="hold">
                                          <p:stCondLst>
                                            <p:cond delay="0"/>
                                          </p:stCondLst>
                                        </p:cTn>
                                        <p:tgtEl>
                                          <p:spTgt spid="34"/>
                                        </p:tgtEl>
                                        <p:attrNameLst>
                                          <p:attrName>style.visibility</p:attrName>
                                        </p:attrNameLst>
                                      </p:cBhvr>
                                      <p:to>
                                        <p:strVal val="visible"/>
                                      </p:to>
                                    </p:set>
                                    <p:anim calcmode="lin" valueType="num">
                                      <p:cBhvr>
                                        <p:cTn id="88" dur="500" fill="hold"/>
                                        <p:tgtEl>
                                          <p:spTgt spid="34"/>
                                        </p:tgtEl>
                                        <p:attrNameLst>
                                          <p:attrName>ppt_w</p:attrName>
                                        </p:attrNameLst>
                                      </p:cBhvr>
                                      <p:tavLst>
                                        <p:tav tm="0">
                                          <p:val>
                                            <p:fltVal val="0"/>
                                          </p:val>
                                        </p:tav>
                                        <p:tav tm="100000">
                                          <p:val>
                                            <p:strVal val="#ppt_w"/>
                                          </p:val>
                                        </p:tav>
                                      </p:tavLst>
                                    </p:anim>
                                    <p:anim calcmode="lin" valueType="num">
                                      <p:cBhvr>
                                        <p:cTn id="89" dur="500" fill="hold"/>
                                        <p:tgtEl>
                                          <p:spTgt spid="34"/>
                                        </p:tgtEl>
                                        <p:attrNameLst>
                                          <p:attrName>ppt_h</p:attrName>
                                        </p:attrNameLst>
                                      </p:cBhvr>
                                      <p:tavLst>
                                        <p:tav tm="0">
                                          <p:val>
                                            <p:fltVal val="0"/>
                                          </p:val>
                                        </p:tav>
                                        <p:tav tm="100000">
                                          <p:val>
                                            <p:strVal val="#ppt_h"/>
                                          </p:val>
                                        </p:tav>
                                      </p:tavLst>
                                    </p:anim>
                                    <p:animEffect>
                                      <p:cBhvr>
                                        <p:cTn id="90" dur="500"/>
                                        <p:tgtEl>
                                          <p:spTgt spid="34"/>
                                        </p:tgtEl>
                                      </p:cBhvr>
                                    </p:animEffect>
                                  </p:childTnLst>
                                </p:cTn>
                              </p:par>
                            </p:childTnLst>
                          </p:cTn>
                        </p:par>
                        <p:par>
                          <p:cTn id="91" fill="hold">
                            <p:stCondLst>
                              <p:cond delay="1750"/>
                            </p:stCondLst>
                            <p:childTnLst>
                              <p:par>
                                <p:cTn id="92" presetID="22" presetClass="entr" presetSubtype="8" fill="hold" grpId="0" nodeType="afterEffect">
                                  <p:stCondLst>
                                    <p:cond delay="0"/>
                                  </p:stCondLst>
                                  <p:childTnLst>
                                    <p:set>
                                      <p:cBhvr>
                                        <p:cTn id="93" dur="1" fill="hold">
                                          <p:stCondLst>
                                            <p:cond delay="0"/>
                                          </p:stCondLst>
                                        </p:cTn>
                                        <p:tgtEl>
                                          <p:spTgt spid="29"/>
                                        </p:tgtEl>
                                        <p:attrNameLst>
                                          <p:attrName>style.visibility</p:attrName>
                                        </p:attrNameLst>
                                      </p:cBhvr>
                                      <p:to>
                                        <p:strVal val="visible"/>
                                      </p:to>
                                    </p:set>
                                    <p:animEffect>
                                      <p:cBhvr>
                                        <p:cTn id="94" dur="500"/>
                                        <p:tgtEl>
                                          <p:spTgt spid="29"/>
                                        </p:tgtEl>
                                      </p:cBhvr>
                                    </p:animEffect>
                                  </p:childTnLst>
                                </p:cTn>
                              </p:par>
                            </p:childTnLst>
                          </p:cTn>
                        </p:par>
                        <p:par>
                          <p:cTn id="95" fill="hold">
                            <p:stCondLst>
                              <p:cond delay="2250"/>
                            </p:stCondLst>
                            <p:childTnLst>
                              <p:par>
                                <p:cTn id="96" presetID="42" presetClass="entr" presetSubtype="0" fill="hold" grpId="0" nodeType="afterEffect">
                                  <p:stCondLst>
                                    <p:cond delay="0"/>
                                  </p:stCondLst>
                                  <p:childTnLst>
                                    <p:set>
                                      <p:cBhvr>
                                        <p:cTn id="97" dur="1" fill="hold">
                                          <p:stCondLst>
                                            <p:cond delay="0"/>
                                          </p:stCondLst>
                                        </p:cTn>
                                        <p:tgtEl>
                                          <p:spTgt spid="24"/>
                                        </p:tgtEl>
                                        <p:attrNameLst>
                                          <p:attrName>style.visibility</p:attrName>
                                        </p:attrNameLst>
                                      </p:cBhvr>
                                      <p:to>
                                        <p:strVal val="visible"/>
                                      </p:to>
                                    </p:set>
                                    <p:animEffect>
                                      <p:cBhvr>
                                        <p:cTn id="98" dur="1000"/>
                                        <p:tgtEl>
                                          <p:spTgt spid="24"/>
                                        </p:tgtEl>
                                      </p:cBhvr>
                                    </p:animEffect>
                                    <p:anim calcmode="lin" valueType="num">
                                      <p:cBhvr>
                                        <p:cTn id="99" dur="1000" fill="hold"/>
                                        <p:tgtEl>
                                          <p:spTgt spid="24"/>
                                        </p:tgtEl>
                                        <p:attrNameLst>
                                          <p:attrName>ppt_x</p:attrName>
                                        </p:attrNameLst>
                                      </p:cBhvr>
                                      <p:tavLst>
                                        <p:tav tm="0">
                                          <p:val>
                                            <p:strVal val="#ppt_x"/>
                                          </p:val>
                                        </p:tav>
                                        <p:tav tm="100000">
                                          <p:val>
                                            <p:strVal val="#ppt_x"/>
                                          </p:val>
                                        </p:tav>
                                      </p:tavLst>
                                    </p:anim>
                                    <p:anim calcmode="lin" valueType="num">
                                      <p:cBhvr>
                                        <p:cTn id="100" dur="1000" fill="hold"/>
                                        <p:tgtEl>
                                          <p:spTgt spid="24"/>
                                        </p:tgtEl>
                                        <p:attrNameLst>
                                          <p:attrName>ppt_y</p:attrName>
                                        </p:attrNameLst>
                                      </p:cBhvr>
                                      <p:tavLst>
                                        <p:tav tm="0">
                                          <p:val>
                                            <p:strVal val="#ppt_y+.1"/>
                                          </p:val>
                                        </p:tav>
                                        <p:tav tm="100000">
                                          <p:val>
                                            <p:strVal val="#ppt_y"/>
                                          </p:val>
                                        </p:tav>
                                      </p:tavLst>
                                    </p:anim>
                                  </p:childTnLst>
                                </p:cTn>
                              </p:par>
                            </p:childTnLst>
                          </p:cTn>
                        </p:par>
                        <p:par>
                          <p:cTn id="101" fill="hold">
                            <p:stCondLst>
                              <p:cond delay="3250"/>
                            </p:stCondLst>
                            <p:childTnLst>
                              <p:par>
                                <p:cTn id="102" presetID="22" presetClass="entr" presetSubtype="8" fill="hold" grpId="0" nodeType="afterEffect">
                                  <p:stCondLst>
                                    <p:cond delay="0"/>
                                  </p:stCondLst>
                                  <p:childTnLst>
                                    <p:set>
                                      <p:cBhvr>
                                        <p:cTn id="103" dur="1" fill="hold">
                                          <p:stCondLst>
                                            <p:cond delay="0"/>
                                          </p:stCondLst>
                                        </p:cTn>
                                        <p:tgtEl>
                                          <p:spTgt spid="30"/>
                                        </p:tgtEl>
                                        <p:attrNameLst>
                                          <p:attrName>style.visibility</p:attrName>
                                        </p:attrNameLst>
                                      </p:cBhvr>
                                      <p:to>
                                        <p:strVal val="visible"/>
                                      </p:to>
                                    </p:set>
                                    <p:animEffect>
                                      <p:cBhvr>
                                        <p:cTn id="104" dur="500"/>
                                        <p:tgtEl>
                                          <p:spTgt spid="30"/>
                                        </p:tgtEl>
                                      </p:cBhvr>
                                    </p:animEffect>
                                  </p:childTnLst>
                                </p:cTn>
                              </p:par>
                            </p:childTnLst>
                          </p:cTn>
                        </p:par>
                        <p:par>
                          <p:cTn id="105" fill="hold">
                            <p:stCondLst>
                              <p:cond delay="3750"/>
                            </p:stCondLst>
                            <p:childTnLst>
                              <p:par>
                                <p:cTn id="106" presetID="42" presetClass="entr" presetSubtype="0" fill="hold" grpId="0" nodeType="afterEffect">
                                  <p:stCondLst>
                                    <p:cond delay="0"/>
                                  </p:stCondLst>
                                  <p:childTnLst>
                                    <p:set>
                                      <p:cBhvr>
                                        <p:cTn id="107" dur="1" fill="hold">
                                          <p:stCondLst>
                                            <p:cond delay="0"/>
                                          </p:stCondLst>
                                        </p:cTn>
                                        <p:tgtEl>
                                          <p:spTgt spid="25"/>
                                        </p:tgtEl>
                                        <p:attrNameLst>
                                          <p:attrName>style.visibility</p:attrName>
                                        </p:attrNameLst>
                                      </p:cBhvr>
                                      <p:to>
                                        <p:strVal val="visible"/>
                                      </p:to>
                                    </p:set>
                                    <p:animEffect>
                                      <p:cBhvr>
                                        <p:cTn id="108" dur="1000"/>
                                        <p:tgtEl>
                                          <p:spTgt spid="25"/>
                                        </p:tgtEl>
                                      </p:cBhvr>
                                    </p:animEffect>
                                    <p:anim calcmode="lin" valueType="num">
                                      <p:cBhvr>
                                        <p:cTn id="109" dur="1000" fill="hold"/>
                                        <p:tgtEl>
                                          <p:spTgt spid="25"/>
                                        </p:tgtEl>
                                        <p:attrNameLst>
                                          <p:attrName>ppt_x</p:attrName>
                                        </p:attrNameLst>
                                      </p:cBhvr>
                                      <p:tavLst>
                                        <p:tav tm="0">
                                          <p:val>
                                            <p:strVal val="#ppt_x"/>
                                          </p:val>
                                        </p:tav>
                                        <p:tav tm="100000">
                                          <p:val>
                                            <p:strVal val="#ppt_x"/>
                                          </p:val>
                                        </p:tav>
                                      </p:tavLst>
                                    </p:anim>
                                    <p:anim calcmode="lin" valueType="num">
                                      <p:cBhvr>
                                        <p:cTn id="110" dur="1000" fill="hold"/>
                                        <p:tgtEl>
                                          <p:spTgt spid="25"/>
                                        </p:tgtEl>
                                        <p:attrNameLst>
                                          <p:attrName>ppt_y</p:attrName>
                                        </p:attrNameLst>
                                      </p:cBhvr>
                                      <p:tavLst>
                                        <p:tav tm="0">
                                          <p:val>
                                            <p:strVal val="#ppt_y+.1"/>
                                          </p:val>
                                        </p:tav>
                                        <p:tav tm="100000">
                                          <p:val>
                                            <p:strVal val="#ppt_y"/>
                                          </p:val>
                                        </p:tav>
                                      </p:tavLst>
                                    </p:anim>
                                  </p:childTnLst>
                                </p:cTn>
                              </p:par>
                            </p:childTnLst>
                          </p:cTn>
                        </p:par>
                        <p:par>
                          <p:cTn id="111" fill="hold">
                            <p:stCondLst>
                              <p:cond delay="4750"/>
                            </p:stCondLst>
                            <p:childTnLst>
                              <p:par>
                                <p:cTn id="112" presetID="22" presetClass="entr" presetSubtype="8" fill="hold" grpId="0" nodeType="afterEffect">
                                  <p:stCondLst>
                                    <p:cond delay="0"/>
                                  </p:stCondLst>
                                  <p:childTnLst>
                                    <p:set>
                                      <p:cBhvr>
                                        <p:cTn id="113" dur="1" fill="hold">
                                          <p:stCondLst>
                                            <p:cond delay="0"/>
                                          </p:stCondLst>
                                        </p:cTn>
                                        <p:tgtEl>
                                          <p:spTgt spid="31"/>
                                        </p:tgtEl>
                                        <p:attrNameLst>
                                          <p:attrName>style.visibility</p:attrName>
                                        </p:attrNameLst>
                                      </p:cBhvr>
                                      <p:to>
                                        <p:strVal val="visible"/>
                                      </p:to>
                                    </p:set>
                                    <p:animEffect>
                                      <p:cBhvr>
                                        <p:cTn id="114" dur="500"/>
                                        <p:tgtEl>
                                          <p:spTgt spid="31"/>
                                        </p:tgtEl>
                                      </p:cBhvr>
                                    </p:animEffect>
                                  </p:childTnLst>
                                </p:cTn>
                              </p:par>
                            </p:childTnLst>
                          </p:cTn>
                        </p:par>
                        <p:par>
                          <p:cTn id="115" fill="hold">
                            <p:stCondLst>
                              <p:cond delay="5250"/>
                            </p:stCondLst>
                            <p:childTnLst>
                              <p:par>
                                <p:cTn id="116" presetID="42" presetClass="entr" presetSubtype="0" fill="hold" grpId="0" nodeType="afterEffect">
                                  <p:stCondLst>
                                    <p:cond delay="0"/>
                                  </p:stCondLst>
                                  <p:childTnLst>
                                    <p:set>
                                      <p:cBhvr>
                                        <p:cTn id="117" dur="1" fill="hold">
                                          <p:stCondLst>
                                            <p:cond delay="0"/>
                                          </p:stCondLst>
                                        </p:cTn>
                                        <p:tgtEl>
                                          <p:spTgt spid="26"/>
                                        </p:tgtEl>
                                        <p:attrNameLst>
                                          <p:attrName>style.visibility</p:attrName>
                                        </p:attrNameLst>
                                      </p:cBhvr>
                                      <p:to>
                                        <p:strVal val="visible"/>
                                      </p:to>
                                    </p:set>
                                    <p:animEffect>
                                      <p:cBhvr>
                                        <p:cTn id="118" dur="1000"/>
                                        <p:tgtEl>
                                          <p:spTgt spid="26"/>
                                        </p:tgtEl>
                                      </p:cBhvr>
                                    </p:animEffect>
                                    <p:anim calcmode="lin" valueType="num">
                                      <p:cBhvr>
                                        <p:cTn id="119" dur="1000" fill="hold"/>
                                        <p:tgtEl>
                                          <p:spTgt spid="26"/>
                                        </p:tgtEl>
                                        <p:attrNameLst>
                                          <p:attrName>ppt_x</p:attrName>
                                        </p:attrNameLst>
                                      </p:cBhvr>
                                      <p:tavLst>
                                        <p:tav tm="0">
                                          <p:val>
                                            <p:strVal val="#ppt_x"/>
                                          </p:val>
                                        </p:tav>
                                        <p:tav tm="100000">
                                          <p:val>
                                            <p:strVal val="#ppt_x"/>
                                          </p:val>
                                        </p:tav>
                                      </p:tavLst>
                                    </p:anim>
                                    <p:anim calcmode="lin" valueType="num">
                                      <p:cBhvr>
                                        <p:cTn id="120" dur="1000" fill="hold"/>
                                        <p:tgtEl>
                                          <p:spTgt spid="26"/>
                                        </p:tgtEl>
                                        <p:attrNameLst>
                                          <p:attrName>ppt_y</p:attrName>
                                        </p:attrNameLst>
                                      </p:cBhvr>
                                      <p:tavLst>
                                        <p:tav tm="0">
                                          <p:val>
                                            <p:strVal val="#ppt_y+.1"/>
                                          </p:val>
                                        </p:tav>
                                        <p:tav tm="100000">
                                          <p:val>
                                            <p:strVal val="#ppt_y"/>
                                          </p:val>
                                        </p:tav>
                                      </p:tavLst>
                                    </p:anim>
                                  </p:childTnLst>
                                </p:cTn>
                              </p:par>
                            </p:childTnLst>
                          </p:cTn>
                        </p:par>
                        <p:par>
                          <p:cTn id="121" fill="hold">
                            <p:stCondLst>
                              <p:cond delay="6250"/>
                            </p:stCondLst>
                            <p:childTnLst>
                              <p:par>
                                <p:cTn id="122" presetID="22" presetClass="entr" presetSubtype="8" fill="hold" grpId="0" nodeType="afterEffect">
                                  <p:stCondLst>
                                    <p:cond delay="0"/>
                                  </p:stCondLst>
                                  <p:childTnLst>
                                    <p:set>
                                      <p:cBhvr>
                                        <p:cTn id="123" dur="1" fill="hold">
                                          <p:stCondLst>
                                            <p:cond delay="0"/>
                                          </p:stCondLst>
                                        </p:cTn>
                                        <p:tgtEl>
                                          <p:spTgt spid="32"/>
                                        </p:tgtEl>
                                        <p:attrNameLst>
                                          <p:attrName>style.visibility</p:attrName>
                                        </p:attrNameLst>
                                      </p:cBhvr>
                                      <p:to>
                                        <p:strVal val="visible"/>
                                      </p:to>
                                    </p:set>
                                    <p:animEffect>
                                      <p:cBhvr>
                                        <p:cTn id="124" dur="500"/>
                                        <p:tgtEl>
                                          <p:spTgt spid="32"/>
                                        </p:tgtEl>
                                      </p:cBhvr>
                                    </p:animEffect>
                                  </p:childTnLst>
                                </p:cTn>
                              </p:par>
                            </p:childTnLst>
                          </p:cTn>
                        </p:par>
                        <p:par>
                          <p:cTn id="125" fill="hold">
                            <p:stCondLst>
                              <p:cond delay="6750"/>
                            </p:stCondLst>
                            <p:childTnLst>
                              <p:par>
                                <p:cTn id="126" presetID="42" presetClass="entr" presetSubtype="0" fill="hold" grpId="0" nodeType="afterEffect">
                                  <p:stCondLst>
                                    <p:cond delay="0"/>
                                  </p:stCondLst>
                                  <p:childTnLst>
                                    <p:set>
                                      <p:cBhvr>
                                        <p:cTn id="127" dur="1" fill="hold">
                                          <p:stCondLst>
                                            <p:cond delay="0"/>
                                          </p:stCondLst>
                                        </p:cTn>
                                        <p:tgtEl>
                                          <p:spTgt spid="27"/>
                                        </p:tgtEl>
                                        <p:attrNameLst>
                                          <p:attrName>style.visibility</p:attrName>
                                        </p:attrNameLst>
                                      </p:cBhvr>
                                      <p:to>
                                        <p:strVal val="visible"/>
                                      </p:to>
                                    </p:set>
                                    <p:animEffect>
                                      <p:cBhvr>
                                        <p:cTn id="128" dur="1000"/>
                                        <p:tgtEl>
                                          <p:spTgt spid="27"/>
                                        </p:tgtEl>
                                      </p:cBhvr>
                                    </p:animEffect>
                                    <p:anim calcmode="lin" valueType="num">
                                      <p:cBhvr>
                                        <p:cTn id="129" dur="1000" fill="hold"/>
                                        <p:tgtEl>
                                          <p:spTgt spid="27"/>
                                        </p:tgtEl>
                                        <p:attrNameLst>
                                          <p:attrName>ppt_x</p:attrName>
                                        </p:attrNameLst>
                                      </p:cBhvr>
                                      <p:tavLst>
                                        <p:tav tm="0">
                                          <p:val>
                                            <p:strVal val="#ppt_x"/>
                                          </p:val>
                                        </p:tav>
                                        <p:tav tm="100000">
                                          <p:val>
                                            <p:strVal val="#ppt_x"/>
                                          </p:val>
                                        </p:tav>
                                      </p:tavLst>
                                    </p:anim>
                                    <p:anim calcmode="lin" valueType="num">
                                      <p:cBhvr>
                                        <p:cTn id="130" dur="1000" fill="hold"/>
                                        <p:tgtEl>
                                          <p:spTgt spid="27"/>
                                        </p:tgtEl>
                                        <p:attrNameLst>
                                          <p:attrName>ppt_y</p:attrName>
                                        </p:attrNameLst>
                                      </p:cBhvr>
                                      <p:tavLst>
                                        <p:tav tm="0">
                                          <p:val>
                                            <p:strVal val="#ppt_y+.1"/>
                                          </p:val>
                                        </p:tav>
                                        <p:tav tm="100000">
                                          <p:val>
                                            <p:strVal val="#ppt_y"/>
                                          </p:val>
                                        </p:tav>
                                      </p:tavLst>
                                    </p:anim>
                                  </p:childTnLst>
                                </p:cTn>
                              </p:par>
                            </p:childTnLst>
                          </p:cTn>
                        </p:par>
                        <p:par>
                          <p:cTn id="131" fill="hold">
                            <p:stCondLst>
                              <p:cond delay="7750"/>
                            </p:stCondLst>
                            <p:childTnLst>
                              <p:par>
                                <p:cTn id="132" presetID="22" presetClass="entr" presetSubtype="8" fill="hold" grpId="0" nodeType="afterEffect">
                                  <p:stCondLst>
                                    <p:cond delay="0"/>
                                  </p:stCondLst>
                                  <p:childTnLst>
                                    <p:set>
                                      <p:cBhvr>
                                        <p:cTn id="133" dur="1" fill="hold">
                                          <p:stCondLst>
                                            <p:cond delay="0"/>
                                          </p:stCondLst>
                                        </p:cTn>
                                        <p:tgtEl>
                                          <p:spTgt spid="33"/>
                                        </p:tgtEl>
                                        <p:attrNameLst>
                                          <p:attrName>style.visibility</p:attrName>
                                        </p:attrNameLst>
                                      </p:cBhvr>
                                      <p:to>
                                        <p:strVal val="visible"/>
                                      </p:to>
                                    </p:set>
                                    <p:animEffect>
                                      <p:cBhvr>
                                        <p:cTn id="134" dur="500"/>
                                        <p:tgtEl>
                                          <p:spTgt spid="33"/>
                                        </p:tgtEl>
                                      </p:cBhvr>
                                    </p:animEffect>
                                  </p:childTnLst>
                                </p:cTn>
                              </p:par>
                            </p:childTnLst>
                          </p:cTn>
                        </p:par>
                        <p:par>
                          <p:cTn id="135" fill="hold">
                            <p:stCondLst>
                              <p:cond delay="8250"/>
                            </p:stCondLst>
                            <p:childTnLst>
                              <p:par>
                                <p:cTn id="136" presetID="42" presetClass="entr" presetSubtype="0" fill="hold" grpId="0" nodeType="afterEffect">
                                  <p:stCondLst>
                                    <p:cond delay="0"/>
                                  </p:stCondLst>
                                  <p:childTnLst>
                                    <p:set>
                                      <p:cBhvr>
                                        <p:cTn id="137" dur="1" fill="hold">
                                          <p:stCondLst>
                                            <p:cond delay="0"/>
                                          </p:stCondLst>
                                        </p:cTn>
                                        <p:tgtEl>
                                          <p:spTgt spid="28"/>
                                        </p:tgtEl>
                                        <p:attrNameLst>
                                          <p:attrName>style.visibility</p:attrName>
                                        </p:attrNameLst>
                                      </p:cBhvr>
                                      <p:to>
                                        <p:strVal val="visible"/>
                                      </p:to>
                                    </p:set>
                                    <p:animEffect>
                                      <p:cBhvr>
                                        <p:cTn id="138" dur="1000"/>
                                        <p:tgtEl>
                                          <p:spTgt spid="28"/>
                                        </p:tgtEl>
                                      </p:cBhvr>
                                    </p:animEffect>
                                    <p:anim calcmode="lin" valueType="num">
                                      <p:cBhvr>
                                        <p:cTn id="139" dur="1000" fill="hold"/>
                                        <p:tgtEl>
                                          <p:spTgt spid="28"/>
                                        </p:tgtEl>
                                        <p:attrNameLst>
                                          <p:attrName>ppt_x</p:attrName>
                                        </p:attrNameLst>
                                      </p:cBhvr>
                                      <p:tavLst>
                                        <p:tav tm="0">
                                          <p:val>
                                            <p:strVal val="#ppt_x"/>
                                          </p:val>
                                        </p:tav>
                                        <p:tav tm="100000">
                                          <p:val>
                                            <p:strVal val="#ppt_x"/>
                                          </p:val>
                                        </p:tav>
                                      </p:tavLst>
                                    </p:anim>
                                    <p:anim calcmode="lin" valueType="num">
                                      <p:cBhvr>
                                        <p:cTn id="140"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bldLvl="0" animBg="1" autoUpdateAnimBg="0"/>
      <p:bldP spid="15" grpId="0" bldLvl="0" animBg="1" autoUpdateAnimBg="0"/>
      <p:bldP spid="16" grpId="0" bldLvl="0" animBg="1" autoUpdateAnimBg="0"/>
      <p:bldP spid="17" grpId="0" bldLvl="0" animBg="1" autoUpdateAnimBg="0"/>
      <p:bldP spid="18" grpId="0" bldLvl="0" animBg="1" autoUpdateAnimBg="0"/>
      <p:bldP spid="19" grpId="0" bldLvl="0" autoUpdateAnimBg="0"/>
      <p:bldP spid="20" grpId="0" bldLvl="0" autoUpdateAnimBg="0"/>
      <p:bldP spid="21" grpId="0" bldLvl="0" autoUpdateAnimBg="0"/>
      <p:bldP spid="22" grpId="0" bldLvl="0" autoUpdateAnimBg="0"/>
      <p:bldP spid="23" grpId="0" bldLvl="0" autoUpdateAnimBg="0"/>
      <p:bldP spid="24" grpId="0" bldLvl="0" autoUpdateAnimBg="0"/>
      <p:bldP spid="25" grpId="0" bldLvl="0" autoUpdateAnimBg="0"/>
      <p:bldP spid="26" grpId="0" bldLvl="0" autoUpdateAnimBg="0"/>
      <p:bldP spid="27" grpId="0" bldLvl="0" autoUpdateAnimBg="0"/>
      <p:bldP spid="28" grpId="0" bldLvl="0" autoUpdateAnimBg="0"/>
      <p:bldP spid="29" grpId="0" bldLvl="0" autoUpdateAnimBg="0"/>
      <p:bldP spid="30" grpId="0" bldLvl="0" autoUpdateAnimBg="0"/>
      <p:bldP spid="31" grpId="0" bldLvl="0" autoUpdateAnimBg="0"/>
      <p:bldP spid="32" grpId="0" bldLvl="0" autoUpdateAnimBg="0"/>
      <p:bldP spid="33" grpId="0" bldLvl="0" autoUpdateAnimBg="0"/>
      <p:bldP spid="34" grpId="0" bldLvl="0"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a:solidFill>
                  <a:schemeClr val="tx1">
                    <a:lumMod val="65000"/>
                    <a:lumOff val="35000"/>
                  </a:schemeClr>
                </a:solidFill>
              </a:rPr>
              <a:t>04.</a:t>
            </a:r>
            <a:r>
              <a:rPr lang="zh-CN" altLang="en-US" sz="3200" dirty="0">
                <a:solidFill>
                  <a:schemeClr val="tx1">
                    <a:lumMod val="65000"/>
                    <a:lumOff val="35000"/>
                  </a:schemeClr>
                </a:solidFill>
              </a:rPr>
              <a:t>能力提升计划</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2021467" y="1948613"/>
            <a:ext cx="2448626" cy="2737572"/>
          </a:xfrm>
          <a:prstGeom prst="rect">
            <a:avLst/>
          </a:prstGeom>
          <a:blipFill dpi="0" rotWithShape="1">
            <a:blip r:embed="rId1"/>
            <a:srcRect/>
            <a:tile tx="-6350" ty="-107950" sx="50000" sy="50000" flip="none" algn="ctr"/>
          </a:blipFill>
          <a:ln w="1905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15" name="矩形 14"/>
          <p:cNvSpPr/>
          <p:nvPr/>
        </p:nvSpPr>
        <p:spPr>
          <a:xfrm>
            <a:off x="2129608" y="4902309"/>
            <a:ext cx="2232345" cy="504290"/>
          </a:xfrm>
          <a:prstGeom prst="rect">
            <a:avLst/>
          </a:pr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16" name="Rectangle 42"/>
          <p:cNvSpPr/>
          <p:nvPr/>
        </p:nvSpPr>
        <p:spPr>
          <a:xfrm flipH="1">
            <a:off x="2355441" y="5013929"/>
            <a:ext cx="1808392" cy="253340"/>
          </a:xfrm>
          <a:prstGeom prst="rect">
            <a:avLst/>
          </a:prstGeom>
          <a:noFill/>
          <a:ln w="12700" cap="flat" cmpd="sng" algn="ctr">
            <a:noFill/>
            <a:prstDash val="solid"/>
          </a:ln>
          <a:effectLst/>
        </p:spPr>
        <p:txBody>
          <a:bodyPr lIns="91433" tIns="0" rIns="91433" bIns="0" rtlCol="0" anchor="t"/>
          <a:lstStyle/>
          <a:p>
            <a:pPr algn="ctr"/>
            <a:r>
              <a:rPr lang="zh-CN" altLang="en-US" sz="20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加入你文字</a:t>
            </a:r>
            <a:endParaRPr lang="zh-CN" altLang="en-US" sz="2000"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7" name="Rectangle 42"/>
          <p:cNvSpPr/>
          <p:nvPr/>
        </p:nvSpPr>
        <p:spPr>
          <a:xfrm flipH="1">
            <a:off x="2141662" y="5558492"/>
            <a:ext cx="2151034" cy="360206"/>
          </a:xfrm>
          <a:prstGeom prst="rect">
            <a:avLst/>
          </a:prstGeom>
          <a:noFill/>
          <a:ln w="12700" cap="flat" cmpd="sng" algn="ctr">
            <a:noFill/>
            <a:prstDash val="solid"/>
          </a:ln>
          <a:effectLst/>
        </p:spPr>
        <p:txBody>
          <a:bodyPr lIns="91433" tIns="0" rIns="91433" bIns="0" rtlCol="0" anchor="t"/>
          <a:lstStyle/>
          <a:p>
            <a:pPr lvl="0">
              <a:defRPr/>
            </a:pPr>
            <a:r>
              <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加入你的文字描述，加入你的文字描述你的文字。</a:t>
            </a:r>
            <a:endPar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8" name="矩形 17"/>
          <p:cNvSpPr/>
          <p:nvPr/>
        </p:nvSpPr>
        <p:spPr>
          <a:xfrm>
            <a:off x="4901664" y="1948613"/>
            <a:ext cx="2448626" cy="2737572"/>
          </a:xfrm>
          <a:prstGeom prst="rect">
            <a:avLst/>
          </a:prstGeom>
          <a:blipFill dpi="0" rotWithShape="1">
            <a:blip r:embed="rId2"/>
            <a:srcRect/>
            <a:stretch>
              <a:fillRect/>
            </a:stretch>
          </a:blipFill>
          <a:ln w="1905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19" name="矩形 18"/>
          <p:cNvSpPr/>
          <p:nvPr/>
        </p:nvSpPr>
        <p:spPr>
          <a:xfrm>
            <a:off x="5009805" y="4902309"/>
            <a:ext cx="2232345" cy="504290"/>
          </a:xfrm>
          <a:prstGeom prst="rect">
            <a:avLst/>
          </a:pr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0" name="Rectangle 42"/>
          <p:cNvSpPr/>
          <p:nvPr/>
        </p:nvSpPr>
        <p:spPr>
          <a:xfrm flipH="1">
            <a:off x="5235638" y="5013929"/>
            <a:ext cx="1808392" cy="253340"/>
          </a:xfrm>
          <a:prstGeom prst="rect">
            <a:avLst/>
          </a:prstGeom>
          <a:noFill/>
          <a:ln w="12700" cap="flat" cmpd="sng" algn="ctr">
            <a:noFill/>
            <a:prstDash val="solid"/>
          </a:ln>
          <a:effectLst/>
        </p:spPr>
        <p:txBody>
          <a:bodyPr lIns="91433" tIns="0" rIns="91433" bIns="0" rtlCol="0" anchor="t"/>
          <a:lstStyle/>
          <a:p>
            <a:pPr algn="ctr"/>
            <a:r>
              <a:rPr lang="zh-CN" altLang="en-US" sz="20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加入你文字</a:t>
            </a:r>
            <a:endParaRPr lang="zh-CN" altLang="en-US" sz="2000"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1" name="Rectangle 42"/>
          <p:cNvSpPr/>
          <p:nvPr/>
        </p:nvSpPr>
        <p:spPr>
          <a:xfrm flipH="1">
            <a:off x="5021859" y="5558492"/>
            <a:ext cx="2151034" cy="360206"/>
          </a:xfrm>
          <a:prstGeom prst="rect">
            <a:avLst/>
          </a:prstGeom>
          <a:noFill/>
          <a:ln w="12700" cap="flat" cmpd="sng" algn="ctr">
            <a:noFill/>
            <a:prstDash val="solid"/>
          </a:ln>
          <a:effectLst/>
        </p:spPr>
        <p:txBody>
          <a:bodyPr lIns="91433" tIns="0" rIns="91433" bIns="0" rtlCol="0" anchor="t"/>
          <a:lstStyle/>
          <a:p>
            <a:pPr lvl="0">
              <a:defRPr/>
            </a:pPr>
            <a:r>
              <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加入你的文字描述，加入你的文字描述你的文字。</a:t>
            </a:r>
            <a:endPar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2" name="矩形 21"/>
          <p:cNvSpPr/>
          <p:nvPr/>
        </p:nvSpPr>
        <p:spPr>
          <a:xfrm>
            <a:off x="7782110" y="1948613"/>
            <a:ext cx="2448626" cy="2737572"/>
          </a:xfrm>
          <a:prstGeom prst="rect">
            <a:avLst/>
          </a:prstGeom>
          <a:blipFill dpi="0" rotWithShape="1">
            <a:blip r:embed="rId3"/>
            <a:srcRect/>
            <a:stretch>
              <a:fillRect/>
            </a:stretch>
          </a:blipFill>
          <a:ln w="1905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3" name="矩形 22"/>
          <p:cNvSpPr/>
          <p:nvPr/>
        </p:nvSpPr>
        <p:spPr>
          <a:xfrm>
            <a:off x="7890250" y="4902309"/>
            <a:ext cx="2232345" cy="504290"/>
          </a:xfrm>
          <a:prstGeom prst="rect">
            <a:avLst/>
          </a:prstGeom>
          <a:solidFill>
            <a:srgbClr val="E3665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4" name="Rectangle 42"/>
          <p:cNvSpPr/>
          <p:nvPr/>
        </p:nvSpPr>
        <p:spPr>
          <a:xfrm flipH="1">
            <a:off x="8116085" y="5013929"/>
            <a:ext cx="1808392" cy="253340"/>
          </a:xfrm>
          <a:prstGeom prst="rect">
            <a:avLst/>
          </a:prstGeom>
          <a:noFill/>
          <a:ln w="12700" cap="flat" cmpd="sng" algn="ctr">
            <a:noFill/>
            <a:prstDash val="solid"/>
          </a:ln>
          <a:effectLst/>
        </p:spPr>
        <p:txBody>
          <a:bodyPr lIns="91433" tIns="0" rIns="91433" bIns="0" rtlCol="0" anchor="t"/>
          <a:lstStyle/>
          <a:p>
            <a:pPr algn="ctr"/>
            <a:r>
              <a:rPr lang="zh-CN" altLang="en-US" sz="20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加入你文字</a:t>
            </a:r>
            <a:endParaRPr lang="zh-CN" altLang="en-US" sz="2000"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5" name="Rectangle 42"/>
          <p:cNvSpPr/>
          <p:nvPr/>
        </p:nvSpPr>
        <p:spPr>
          <a:xfrm flipH="1">
            <a:off x="7902304" y="5558492"/>
            <a:ext cx="2151034" cy="360206"/>
          </a:xfrm>
          <a:prstGeom prst="rect">
            <a:avLst/>
          </a:prstGeom>
          <a:noFill/>
          <a:ln w="12700" cap="flat" cmpd="sng" algn="ctr">
            <a:noFill/>
            <a:prstDash val="solid"/>
          </a:ln>
          <a:effectLst/>
        </p:spPr>
        <p:txBody>
          <a:bodyPr lIns="91433" tIns="0" rIns="91433" bIns="0" rtlCol="0" anchor="t"/>
          <a:lstStyle/>
          <a:p>
            <a:pPr lvl="0">
              <a:defRPr/>
            </a:pPr>
            <a:r>
              <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加入你的文字描述，加入你的文字描述你的文字。</a:t>
            </a:r>
            <a:endParaRPr lang="zh-CN" altLang="en-US" sz="1400" kern="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53" presetClass="entr" presetSubtype="16"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500" fill="hold"/>
                                        <p:tgtEl>
                                          <p:spTgt spid="14"/>
                                        </p:tgtEl>
                                        <p:attrNameLst>
                                          <p:attrName>ppt_w</p:attrName>
                                        </p:attrNameLst>
                                      </p:cBhvr>
                                      <p:tavLst>
                                        <p:tav tm="0">
                                          <p:val>
                                            <p:fltVal val="0"/>
                                          </p:val>
                                        </p:tav>
                                        <p:tav tm="100000">
                                          <p:val>
                                            <p:strVal val="#ppt_w"/>
                                          </p:val>
                                        </p:tav>
                                      </p:tavLst>
                                    </p:anim>
                                    <p:anim calcmode="lin" valueType="num">
                                      <p:cBhvr>
                                        <p:cTn id="28" dur="500" fill="hold"/>
                                        <p:tgtEl>
                                          <p:spTgt spid="14"/>
                                        </p:tgtEl>
                                        <p:attrNameLst>
                                          <p:attrName>ppt_h</p:attrName>
                                        </p:attrNameLst>
                                      </p:cBhvr>
                                      <p:tavLst>
                                        <p:tav tm="0">
                                          <p:val>
                                            <p:fltVal val="0"/>
                                          </p:val>
                                        </p:tav>
                                        <p:tav tm="100000">
                                          <p:val>
                                            <p:strVal val="#ppt_h"/>
                                          </p:val>
                                        </p:tav>
                                      </p:tavLst>
                                    </p:anim>
                                    <p:animEffect transition="in" filter="fade">
                                      <p:cBhvr>
                                        <p:cTn id="29" dur="500"/>
                                        <p:tgtEl>
                                          <p:spTgt spid="14"/>
                                        </p:tgtEl>
                                      </p:cBhvr>
                                    </p:animEffect>
                                  </p:childTnLst>
                                </p:cTn>
                              </p:par>
                            </p:childTnLst>
                          </p:cTn>
                        </p:par>
                        <p:par>
                          <p:cTn id="30" fill="hold">
                            <p:stCondLst>
                              <p:cond delay="1250"/>
                            </p:stCondLst>
                            <p:childTnLst>
                              <p:par>
                                <p:cTn id="31" presetID="53" presetClass="entr" presetSubtype="16"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p:cTn id="33" dur="500" fill="hold"/>
                                        <p:tgtEl>
                                          <p:spTgt spid="15"/>
                                        </p:tgtEl>
                                        <p:attrNameLst>
                                          <p:attrName>ppt_w</p:attrName>
                                        </p:attrNameLst>
                                      </p:cBhvr>
                                      <p:tavLst>
                                        <p:tav tm="0">
                                          <p:val>
                                            <p:fltVal val="0"/>
                                          </p:val>
                                        </p:tav>
                                        <p:tav tm="100000">
                                          <p:val>
                                            <p:strVal val="#ppt_w"/>
                                          </p:val>
                                        </p:tav>
                                      </p:tavLst>
                                    </p:anim>
                                    <p:anim calcmode="lin" valueType="num">
                                      <p:cBhvr>
                                        <p:cTn id="34" dur="500" fill="hold"/>
                                        <p:tgtEl>
                                          <p:spTgt spid="15"/>
                                        </p:tgtEl>
                                        <p:attrNameLst>
                                          <p:attrName>ppt_h</p:attrName>
                                        </p:attrNameLst>
                                      </p:cBhvr>
                                      <p:tavLst>
                                        <p:tav tm="0">
                                          <p:val>
                                            <p:fltVal val="0"/>
                                          </p:val>
                                        </p:tav>
                                        <p:tav tm="100000">
                                          <p:val>
                                            <p:strVal val="#ppt_h"/>
                                          </p:val>
                                        </p:tav>
                                      </p:tavLst>
                                    </p:anim>
                                    <p:animEffect transition="in" filter="fade">
                                      <p:cBhvr>
                                        <p:cTn id="35" dur="500"/>
                                        <p:tgtEl>
                                          <p:spTgt spid="15"/>
                                        </p:tgtEl>
                                      </p:cBhvr>
                                    </p:animEffect>
                                  </p:childTnLst>
                                </p:cTn>
                              </p:par>
                            </p:childTnLst>
                          </p:cTn>
                        </p:par>
                        <p:par>
                          <p:cTn id="36" fill="hold">
                            <p:stCondLst>
                              <p:cond delay="1750"/>
                            </p:stCondLst>
                            <p:childTnLst>
                              <p:par>
                                <p:cTn id="37" presetID="10" presetClass="entr" presetSubtype="0"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750"/>
                                        <p:tgtEl>
                                          <p:spTgt spid="16"/>
                                        </p:tgtEl>
                                      </p:cBhvr>
                                    </p:animEffect>
                                  </p:childTnLst>
                                </p:cTn>
                              </p:par>
                            </p:childTnLst>
                          </p:cTn>
                        </p:par>
                        <p:par>
                          <p:cTn id="40" fill="hold">
                            <p:stCondLst>
                              <p:cond delay="2750"/>
                            </p:stCondLst>
                            <p:childTnLst>
                              <p:par>
                                <p:cTn id="41" presetID="10" presetClass="entr" presetSubtype="0"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750"/>
                                        <p:tgtEl>
                                          <p:spTgt spid="17"/>
                                        </p:tgtEl>
                                      </p:cBhvr>
                                    </p:animEffect>
                                  </p:childTnLst>
                                </p:cTn>
                              </p:par>
                            </p:childTnLst>
                          </p:cTn>
                        </p:par>
                        <p:par>
                          <p:cTn id="44" fill="hold">
                            <p:stCondLst>
                              <p:cond delay="3750"/>
                            </p:stCondLst>
                            <p:childTnLst>
                              <p:par>
                                <p:cTn id="45" presetID="53" presetClass="entr" presetSubtype="16" fill="hold" grpId="0" nodeType="afterEffect">
                                  <p:stCondLst>
                                    <p:cond delay="0"/>
                                  </p:stCondLst>
                                  <p:childTnLst>
                                    <p:set>
                                      <p:cBhvr>
                                        <p:cTn id="46" dur="1" fill="hold">
                                          <p:stCondLst>
                                            <p:cond delay="0"/>
                                          </p:stCondLst>
                                        </p:cTn>
                                        <p:tgtEl>
                                          <p:spTgt spid="18"/>
                                        </p:tgtEl>
                                        <p:attrNameLst>
                                          <p:attrName>style.visibility</p:attrName>
                                        </p:attrNameLst>
                                      </p:cBhvr>
                                      <p:to>
                                        <p:strVal val="visible"/>
                                      </p:to>
                                    </p:set>
                                    <p:anim calcmode="lin" valueType="num">
                                      <p:cBhvr>
                                        <p:cTn id="47" dur="500" fill="hold"/>
                                        <p:tgtEl>
                                          <p:spTgt spid="18"/>
                                        </p:tgtEl>
                                        <p:attrNameLst>
                                          <p:attrName>ppt_w</p:attrName>
                                        </p:attrNameLst>
                                      </p:cBhvr>
                                      <p:tavLst>
                                        <p:tav tm="0">
                                          <p:val>
                                            <p:fltVal val="0"/>
                                          </p:val>
                                        </p:tav>
                                        <p:tav tm="100000">
                                          <p:val>
                                            <p:strVal val="#ppt_w"/>
                                          </p:val>
                                        </p:tav>
                                      </p:tavLst>
                                    </p:anim>
                                    <p:anim calcmode="lin" valueType="num">
                                      <p:cBhvr>
                                        <p:cTn id="48" dur="500" fill="hold"/>
                                        <p:tgtEl>
                                          <p:spTgt spid="18"/>
                                        </p:tgtEl>
                                        <p:attrNameLst>
                                          <p:attrName>ppt_h</p:attrName>
                                        </p:attrNameLst>
                                      </p:cBhvr>
                                      <p:tavLst>
                                        <p:tav tm="0">
                                          <p:val>
                                            <p:fltVal val="0"/>
                                          </p:val>
                                        </p:tav>
                                        <p:tav tm="100000">
                                          <p:val>
                                            <p:strVal val="#ppt_h"/>
                                          </p:val>
                                        </p:tav>
                                      </p:tavLst>
                                    </p:anim>
                                    <p:animEffect transition="in" filter="fade">
                                      <p:cBhvr>
                                        <p:cTn id="49" dur="500"/>
                                        <p:tgtEl>
                                          <p:spTgt spid="18"/>
                                        </p:tgtEl>
                                      </p:cBhvr>
                                    </p:animEffect>
                                  </p:childTnLst>
                                </p:cTn>
                              </p:par>
                            </p:childTnLst>
                          </p:cTn>
                        </p:par>
                        <p:par>
                          <p:cTn id="50" fill="hold">
                            <p:stCondLst>
                              <p:cond delay="4250"/>
                            </p:stCondLst>
                            <p:childTnLst>
                              <p:par>
                                <p:cTn id="51" presetID="53" presetClass="entr" presetSubtype="16" fill="hold" grpId="0" nodeType="afterEffect">
                                  <p:stCondLst>
                                    <p:cond delay="0"/>
                                  </p:stCondLst>
                                  <p:childTnLst>
                                    <p:set>
                                      <p:cBhvr>
                                        <p:cTn id="52" dur="1" fill="hold">
                                          <p:stCondLst>
                                            <p:cond delay="0"/>
                                          </p:stCondLst>
                                        </p:cTn>
                                        <p:tgtEl>
                                          <p:spTgt spid="19"/>
                                        </p:tgtEl>
                                        <p:attrNameLst>
                                          <p:attrName>style.visibility</p:attrName>
                                        </p:attrNameLst>
                                      </p:cBhvr>
                                      <p:to>
                                        <p:strVal val="visible"/>
                                      </p:to>
                                    </p:set>
                                    <p:anim calcmode="lin" valueType="num">
                                      <p:cBhvr>
                                        <p:cTn id="53" dur="500" fill="hold"/>
                                        <p:tgtEl>
                                          <p:spTgt spid="19"/>
                                        </p:tgtEl>
                                        <p:attrNameLst>
                                          <p:attrName>ppt_w</p:attrName>
                                        </p:attrNameLst>
                                      </p:cBhvr>
                                      <p:tavLst>
                                        <p:tav tm="0">
                                          <p:val>
                                            <p:fltVal val="0"/>
                                          </p:val>
                                        </p:tav>
                                        <p:tav tm="100000">
                                          <p:val>
                                            <p:strVal val="#ppt_w"/>
                                          </p:val>
                                        </p:tav>
                                      </p:tavLst>
                                    </p:anim>
                                    <p:anim calcmode="lin" valueType="num">
                                      <p:cBhvr>
                                        <p:cTn id="54" dur="500" fill="hold"/>
                                        <p:tgtEl>
                                          <p:spTgt spid="19"/>
                                        </p:tgtEl>
                                        <p:attrNameLst>
                                          <p:attrName>ppt_h</p:attrName>
                                        </p:attrNameLst>
                                      </p:cBhvr>
                                      <p:tavLst>
                                        <p:tav tm="0">
                                          <p:val>
                                            <p:fltVal val="0"/>
                                          </p:val>
                                        </p:tav>
                                        <p:tav tm="100000">
                                          <p:val>
                                            <p:strVal val="#ppt_h"/>
                                          </p:val>
                                        </p:tav>
                                      </p:tavLst>
                                    </p:anim>
                                    <p:animEffect transition="in" filter="fade">
                                      <p:cBhvr>
                                        <p:cTn id="55" dur="500"/>
                                        <p:tgtEl>
                                          <p:spTgt spid="19"/>
                                        </p:tgtEl>
                                      </p:cBhvr>
                                    </p:animEffect>
                                  </p:childTnLst>
                                </p:cTn>
                              </p:par>
                            </p:childTnLst>
                          </p:cTn>
                        </p:par>
                        <p:par>
                          <p:cTn id="56" fill="hold">
                            <p:stCondLst>
                              <p:cond delay="4750"/>
                            </p:stCondLst>
                            <p:childTnLst>
                              <p:par>
                                <p:cTn id="57" presetID="10" presetClass="entr" presetSubtype="0" fill="hold" grpId="0" nodeType="afterEffect">
                                  <p:stCondLst>
                                    <p:cond delay="0"/>
                                  </p:stCondLst>
                                  <p:childTnLst>
                                    <p:set>
                                      <p:cBhvr>
                                        <p:cTn id="58" dur="1" fill="hold">
                                          <p:stCondLst>
                                            <p:cond delay="0"/>
                                          </p:stCondLst>
                                        </p:cTn>
                                        <p:tgtEl>
                                          <p:spTgt spid="20"/>
                                        </p:tgtEl>
                                        <p:attrNameLst>
                                          <p:attrName>style.visibility</p:attrName>
                                        </p:attrNameLst>
                                      </p:cBhvr>
                                      <p:to>
                                        <p:strVal val="visible"/>
                                      </p:to>
                                    </p:set>
                                    <p:animEffect transition="in" filter="fade">
                                      <p:cBhvr>
                                        <p:cTn id="59" dur="750"/>
                                        <p:tgtEl>
                                          <p:spTgt spid="20"/>
                                        </p:tgtEl>
                                      </p:cBhvr>
                                    </p:animEffect>
                                  </p:childTnLst>
                                </p:cTn>
                              </p:par>
                            </p:childTnLst>
                          </p:cTn>
                        </p:par>
                        <p:par>
                          <p:cTn id="60" fill="hold">
                            <p:stCondLst>
                              <p:cond delay="5750"/>
                            </p:stCondLst>
                            <p:childTnLst>
                              <p:par>
                                <p:cTn id="61" presetID="10" presetClass="entr" presetSubtype="0" fill="hold" grpId="0" nodeType="after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fade">
                                      <p:cBhvr>
                                        <p:cTn id="63" dur="750"/>
                                        <p:tgtEl>
                                          <p:spTgt spid="21"/>
                                        </p:tgtEl>
                                      </p:cBhvr>
                                    </p:animEffect>
                                  </p:childTnLst>
                                </p:cTn>
                              </p:par>
                            </p:childTnLst>
                          </p:cTn>
                        </p:par>
                        <p:par>
                          <p:cTn id="64" fill="hold">
                            <p:stCondLst>
                              <p:cond delay="6750"/>
                            </p:stCondLst>
                            <p:childTnLst>
                              <p:par>
                                <p:cTn id="65" presetID="53" presetClass="entr" presetSubtype="16" fill="hold" grpId="0" nodeType="afterEffect">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cBhvr>
                                        <p:cTn id="67" dur="500" fill="hold"/>
                                        <p:tgtEl>
                                          <p:spTgt spid="22"/>
                                        </p:tgtEl>
                                        <p:attrNameLst>
                                          <p:attrName>ppt_w</p:attrName>
                                        </p:attrNameLst>
                                      </p:cBhvr>
                                      <p:tavLst>
                                        <p:tav tm="0">
                                          <p:val>
                                            <p:fltVal val="0"/>
                                          </p:val>
                                        </p:tav>
                                        <p:tav tm="100000">
                                          <p:val>
                                            <p:strVal val="#ppt_w"/>
                                          </p:val>
                                        </p:tav>
                                      </p:tavLst>
                                    </p:anim>
                                    <p:anim calcmode="lin" valueType="num">
                                      <p:cBhvr>
                                        <p:cTn id="68" dur="500" fill="hold"/>
                                        <p:tgtEl>
                                          <p:spTgt spid="22"/>
                                        </p:tgtEl>
                                        <p:attrNameLst>
                                          <p:attrName>ppt_h</p:attrName>
                                        </p:attrNameLst>
                                      </p:cBhvr>
                                      <p:tavLst>
                                        <p:tav tm="0">
                                          <p:val>
                                            <p:fltVal val="0"/>
                                          </p:val>
                                        </p:tav>
                                        <p:tav tm="100000">
                                          <p:val>
                                            <p:strVal val="#ppt_h"/>
                                          </p:val>
                                        </p:tav>
                                      </p:tavLst>
                                    </p:anim>
                                    <p:animEffect transition="in" filter="fade">
                                      <p:cBhvr>
                                        <p:cTn id="69" dur="500"/>
                                        <p:tgtEl>
                                          <p:spTgt spid="22"/>
                                        </p:tgtEl>
                                      </p:cBhvr>
                                    </p:animEffect>
                                  </p:childTnLst>
                                </p:cTn>
                              </p:par>
                            </p:childTnLst>
                          </p:cTn>
                        </p:par>
                        <p:par>
                          <p:cTn id="70" fill="hold">
                            <p:stCondLst>
                              <p:cond delay="7250"/>
                            </p:stCondLst>
                            <p:childTnLst>
                              <p:par>
                                <p:cTn id="71" presetID="53" presetClass="entr" presetSubtype="16" fill="hold" grpId="0" nodeType="afterEffect">
                                  <p:stCondLst>
                                    <p:cond delay="0"/>
                                  </p:stCondLst>
                                  <p:childTnLst>
                                    <p:set>
                                      <p:cBhvr>
                                        <p:cTn id="72" dur="1" fill="hold">
                                          <p:stCondLst>
                                            <p:cond delay="0"/>
                                          </p:stCondLst>
                                        </p:cTn>
                                        <p:tgtEl>
                                          <p:spTgt spid="23"/>
                                        </p:tgtEl>
                                        <p:attrNameLst>
                                          <p:attrName>style.visibility</p:attrName>
                                        </p:attrNameLst>
                                      </p:cBhvr>
                                      <p:to>
                                        <p:strVal val="visible"/>
                                      </p:to>
                                    </p:set>
                                    <p:anim calcmode="lin" valueType="num">
                                      <p:cBhvr>
                                        <p:cTn id="73" dur="500" fill="hold"/>
                                        <p:tgtEl>
                                          <p:spTgt spid="23"/>
                                        </p:tgtEl>
                                        <p:attrNameLst>
                                          <p:attrName>ppt_w</p:attrName>
                                        </p:attrNameLst>
                                      </p:cBhvr>
                                      <p:tavLst>
                                        <p:tav tm="0">
                                          <p:val>
                                            <p:fltVal val="0"/>
                                          </p:val>
                                        </p:tav>
                                        <p:tav tm="100000">
                                          <p:val>
                                            <p:strVal val="#ppt_w"/>
                                          </p:val>
                                        </p:tav>
                                      </p:tavLst>
                                    </p:anim>
                                    <p:anim calcmode="lin" valueType="num">
                                      <p:cBhvr>
                                        <p:cTn id="74" dur="500" fill="hold"/>
                                        <p:tgtEl>
                                          <p:spTgt spid="23"/>
                                        </p:tgtEl>
                                        <p:attrNameLst>
                                          <p:attrName>ppt_h</p:attrName>
                                        </p:attrNameLst>
                                      </p:cBhvr>
                                      <p:tavLst>
                                        <p:tav tm="0">
                                          <p:val>
                                            <p:fltVal val="0"/>
                                          </p:val>
                                        </p:tav>
                                        <p:tav tm="100000">
                                          <p:val>
                                            <p:strVal val="#ppt_h"/>
                                          </p:val>
                                        </p:tav>
                                      </p:tavLst>
                                    </p:anim>
                                    <p:animEffect transition="in" filter="fade">
                                      <p:cBhvr>
                                        <p:cTn id="75" dur="500"/>
                                        <p:tgtEl>
                                          <p:spTgt spid="23"/>
                                        </p:tgtEl>
                                      </p:cBhvr>
                                    </p:animEffect>
                                  </p:childTnLst>
                                </p:cTn>
                              </p:par>
                            </p:childTnLst>
                          </p:cTn>
                        </p:par>
                        <p:par>
                          <p:cTn id="76" fill="hold">
                            <p:stCondLst>
                              <p:cond delay="7750"/>
                            </p:stCondLst>
                            <p:childTnLst>
                              <p:par>
                                <p:cTn id="77" presetID="10" presetClass="entr" presetSubtype="0" fill="hold" grpId="0" nodeType="afterEffect">
                                  <p:stCondLst>
                                    <p:cond delay="0"/>
                                  </p:stCondLst>
                                  <p:childTnLst>
                                    <p:set>
                                      <p:cBhvr>
                                        <p:cTn id="78" dur="1" fill="hold">
                                          <p:stCondLst>
                                            <p:cond delay="0"/>
                                          </p:stCondLst>
                                        </p:cTn>
                                        <p:tgtEl>
                                          <p:spTgt spid="24"/>
                                        </p:tgtEl>
                                        <p:attrNameLst>
                                          <p:attrName>style.visibility</p:attrName>
                                        </p:attrNameLst>
                                      </p:cBhvr>
                                      <p:to>
                                        <p:strVal val="visible"/>
                                      </p:to>
                                    </p:set>
                                    <p:animEffect transition="in" filter="fade">
                                      <p:cBhvr>
                                        <p:cTn id="79" dur="750"/>
                                        <p:tgtEl>
                                          <p:spTgt spid="24"/>
                                        </p:tgtEl>
                                      </p:cBhvr>
                                    </p:animEffect>
                                  </p:childTnLst>
                                </p:cTn>
                              </p:par>
                            </p:childTnLst>
                          </p:cTn>
                        </p:par>
                        <p:par>
                          <p:cTn id="80" fill="hold">
                            <p:stCondLst>
                              <p:cond delay="8750"/>
                            </p:stCondLst>
                            <p:childTnLst>
                              <p:par>
                                <p:cTn id="81" presetID="10" presetClass="entr" presetSubtype="0" fill="hold" grpId="0" nodeType="afterEffect">
                                  <p:stCondLst>
                                    <p:cond delay="0"/>
                                  </p:stCondLst>
                                  <p:childTnLst>
                                    <p:set>
                                      <p:cBhvr>
                                        <p:cTn id="82" dur="1" fill="hold">
                                          <p:stCondLst>
                                            <p:cond delay="0"/>
                                          </p:stCondLst>
                                        </p:cTn>
                                        <p:tgtEl>
                                          <p:spTgt spid="25"/>
                                        </p:tgtEl>
                                        <p:attrNameLst>
                                          <p:attrName>style.visibility</p:attrName>
                                        </p:attrNameLst>
                                      </p:cBhvr>
                                      <p:to>
                                        <p:strVal val="visible"/>
                                      </p:to>
                                    </p:set>
                                    <p:animEffect transition="in" filter="fade">
                                      <p:cBhvr>
                                        <p:cTn id="83" dur="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animBg="1"/>
      <p:bldP spid="15" grpId="0" animBg="1"/>
      <p:bldP spid="16" grpId="0"/>
      <p:bldP spid="17" grpId="0"/>
      <p:bldP spid="18" grpId="0" animBg="1"/>
      <p:bldP spid="19" grpId="0" animBg="1"/>
      <p:bldP spid="20" grpId="0"/>
      <p:bldP spid="21" grpId="0"/>
      <p:bldP spid="22" grpId="0" animBg="1"/>
      <p:bldP spid="23" grpId="0" animBg="1"/>
      <p:bldP spid="24" grpId="0"/>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8"/>
          <p:cNvSpPr/>
          <p:nvPr/>
        </p:nvSpPr>
        <p:spPr bwMode="auto">
          <a:xfrm>
            <a:off x="0" y="0"/>
            <a:ext cx="2804160" cy="6859588"/>
          </a:xfrm>
          <a:custGeom>
            <a:avLst/>
            <a:gdLst/>
            <a:ahLst/>
            <a:cxnLst/>
            <a:rect l="l" t="t" r="r" b="b"/>
            <a:pathLst>
              <a:path w="2804160" h="6859588">
                <a:moveTo>
                  <a:pt x="0" y="0"/>
                </a:moveTo>
                <a:lnTo>
                  <a:pt x="2804160" y="0"/>
                </a:lnTo>
                <a:lnTo>
                  <a:pt x="2804160" y="1889386"/>
                </a:lnTo>
                <a:cubicBezTo>
                  <a:pt x="2713531" y="1870153"/>
                  <a:pt x="2619542" y="1860185"/>
                  <a:pt x="2523225" y="1860185"/>
                </a:cubicBezTo>
                <a:cubicBezTo>
                  <a:pt x="1768791" y="1860185"/>
                  <a:pt x="1157202" y="2471774"/>
                  <a:pt x="1157202" y="3226207"/>
                </a:cubicBezTo>
                <a:cubicBezTo>
                  <a:pt x="1157202" y="3980640"/>
                  <a:pt x="1768791" y="4592229"/>
                  <a:pt x="2523225" y="4592229"/>
                </a:cubicBezTo>
                <a:cubicBezTo>
                  <a:pt x="2619542" y="4592229"/>
                  <a:pt x="2713531" y="4582261"/>
                  <a:pt x="2804160" y="4563028"/>
                </a:cubicBezTo>
                <a:lnTo>
                  <a:pt x="2804160" y="6859588"/>
                </a:lnTo>
                <a:lnTo>
                  <a:pt x="0" y="6859588"/>
                </a:lnTo>
                <a:close/>
              </a:path>
            </a:pathLst>
          </a:custGeom>
          <a:solidFill>
            <a:srgbClr val="03B9CE"/>
          </a:solidFill>
          <a:ln w="25400">
            <a:noFill/>
            <a:prstDash val="solid"/>
            <a:miter lim="800000"/>
          </a:ln>
          <a:effectLst>
            <a:outerShdw blurRad="279400" dist="12700" dir="10800000" algn="ctr">
              <a:srgbClr val="000000">
                <a:alpha val="70000"/>
              </a:srgbClr>
            </a:outerShdw>
          </a:effectLst>
          <a:scene3d>
            <a:camera prst="orthographicFront">
              <a:rot lat="0" lon="0" rev="0"/>
            </a:camera>
            <a:lightRig rig="balanced" dir="t">
              <a:rot lat="0" lon="0" rev="8700000"/>
            </a:lightRig>
          </a:scene3d>
          <a:sp3d>
            <a:bevelT w="190500" h="38100"/>
          </a:sp3d>
        </p:spPr>
        <p:txBody>
          <a:bodyPr/>
          <a:lstStyle/>
          <a:p>
            <a:endParaRPr lang="zh-CN" altLang="en-US" sz="3200">
              <a:solidFill>
                <a:srgbClr val="000000"/>
              </a:solidFill>
              <a:sym typeface="Arial" panose="020B0604020202020204" pitchFamily="34" charset="0"/>
            </a:endParaRPr>
          </a:p>
        </p:txBody>
      </p:sp>
      <p:grpSp>
        <p:nvGrpSpPr>
          <p:cNvPr id="19" name="组合 18"/>
          <p:cNvGrpSpPr/>
          <p:nvPr/>
        </p:nvGrpSpPr>
        <p:grpSpPr>
          <a:xfrm>
            <a:off x="1413233" y="2056083"/>
            <a:ext cx="2329712" cy="2329710"/>
            <a:chOff x="3606461" y="1664340"/>
            <a:chExt cx="1040024" cy="1040024"/>
          </a:xfrm>
        </p:grpSpPr>
        <p:sp>
          <p:nvSpPr>
            <p:cNvPr id="21" name="椭圆 20"/>
            <p:cNvSpPr/>
            <p:nvPr/>
          </p:nvSpPr>
          <p:spPr>
            <a:xfrm>
              <a:off x="3606461" y="1664340"/>
              <a:ext cx="1040024" cy="1040024"/>
            </a:xfrm>
            <a:prstGeom prst="ellipse">
              <a:avLst/>
            </a:prstGeom>
            <a:solidFill>
              <a:srgbClr val="03B9CE"/>
            </a:solidFill>
            <a:ln w="44450" cap="flat" cmpd="sng" algn="ctr">
              <a:noFill/>
              <a:prstDash val="solid"/>
            </a:ln>
            <a:effectLst>
              <a:outerShdw blurRad="215900" dist="27940" dir="5400000" algn="ctr">
                <a:srgbClr val="000000">
                  <a:alpha val="80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22" name="文本框 1"/>
            <p:cNvSpPr txBox="1"/>
            <p:nvPr/>
          </p:nvSpPr>
          <p:spPr>
            <a:xfrm>
              <a:off x="3751393" y="1933206"/>
              <a:ext cx="769422" cy="453410"/>
            </a:xfrm>
            <a:prstGeom prst="rect">
              <a:avLst/>
            </a:prstGeom>
            <a:noFill/>
          </p:spPr>
          <p:txBody>
            <a:bodyPr wrap="none" rtlCol="0">
              <a:spAutoFit/>
            </a:bodyPr>
            <a:lstStyle/>
            <a:p>
              <a:pPr algn="ctr"/>
              <a:r>
                <a:rPr lang="zh-CN" altLang="en-US" sz="6000" b="1" dirty="0" smtClean="0">
                  <a:solidFill>
                    <a:schemeClr val="bg1"/>
                  </a:solidFill>
                  <a:latin typeface="微软雅黑" panose="020B0503020204020204" pitchFamily="34" charset="-122"/>
                  <a:ea typeface="微软雅黑" panose="020B0503020204020204" pitchFamily="34" charset="-122"/>
                </a:rPr>
                <a:t>目录</a:t>
              </a:r>
              <a:endParaRPr lang="zh-CN" altLang="en-US" sz="6000" b="1" dirty="0">
                <a:solidFill>
                  <a:schemeClr val="bg1"/>
                </a:solidFill>
                <a:latin typeface="微软雅黑" panose="020B0503020204020204" pitchFamily="34" charset="-122"/>
                <a:ea typeface="微软雅黑" panose="020B0503020204020204" pitchFamily="34" charset="-122"/>
              </a:endParaRPr>
            </a:p>
          </p:txBody>
        </p:sp>
      </p:grpSp>
      <p:sp>
        <p:nvSpPr>
          <p:cNvPr id="33" name="Freeform 11"/>
          <p:cNvSpPr/>
          <p:nvPr/>
        </p:nvSpPr>
        <p:spPr bwMode="auto">
          <a:xfrm>
            <a:off x="5932043" y="1077253"/>
            <a:ext cx="870396" cy="110004"/>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3B9CE"/>
          </a:solidFill>
          <a:ln>
            <a:noFill/>
          </a:ln>
        </p:spPr>
        <p:txBody>
          <a:bodyPr lIns="68562" tIns="34281" rIns="68562" bIns="34281"/>
          <a:lstStyle/>
          <a:p>
            <a:endParaRPr lang="zh-CN" altLang="en-US"/>
          </a:p>
        </p:txBody>
      </p:sp>
      <p:sp>
        <p:nvSpPr>
          <p:cNvPr id="34" name="Freeform 10"/>
          <p:cNvSpPr/>
          <p:nvPr/>
        </p:nvSpPr>
        <p:spPr bwMode="auto">
          <a:xfrm>
            <a:off x="5338729" y="1156215"/>
            <a:ext cx="4936560" cy="684814"/>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noFill/>
          <a:ln w="19050" cap="flat" cmpd="sng">
            <a:solidFill>
              <a:schemeClr val="tx1">
                <a:lumMod val="65000"/>
                <a:lumOff val="35000"/>
              </a:schemeClr>
            </a:solidFill>
            <a:round/>
          </a:ln>
        </p:spPr>
        <p:txBody>
          <a:bodyPr lIns="68562" tIns="34281" rIns="68562" bIns="34281"/>
          <a:lstStyle/>
          <a:p>
            <a:endParaRPr lang="zh-CN" altLang="en-US"/>
          </a:p>
        </p:txBody>
      </p:sp>
      <p:sp>
        <p:nvSpPr>
          <p:cNvPr id="35" name="Rectangle 12"/>
          <p:cNvSpPr>
            <a:spLocks noChangeArrowheads="1"/>
          </p:cNvSpPr>
          <p:nvPr/>
        </p:nvSpPr>
        <p:spPr bwMode="auto">
          <a:xfrm>
            <a:off x="6015674" y="1085414"/>
            <a:ext cx="703134" cy="720450"/>
          </a:xfrm>
          <a:prstGeom prst="rect">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68562" tIns="34281" rIns="68562" bIns="34281"/>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6" name="Freeform 11"/>
          <p:cNvSpPr/>
          <p:nvPr/>
        </p:nvSpPr>
        <p:spPr bwMode="auto">
          <a:xfrm>
            <a:off x="5932043" y="2073748"/>
            <a:ext cx="870396" cy="110004"/>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88AF20"/>
          </a:solidFill>
          <a:ln>
            <a:noFill/>
          </a:ln>
        </p:spPr>
        <p:txBody>
          <a:bodyPr lIns="68562" tIns="34281" rIns="68562" bIns="34281"/>
          <a:lstStyle/>
          <a:p>
            <a:endParaRPr lang="zh-CN" altLang="en-US"/>
          </a:p>
        </p:txBody>
      </p:sp>
      <p:sp>
        <p:nvSpPr>
          <p:cNvPr id="37" name="Freeform 10"/>
          <p:cNvSpPr/>
          <p:nvPr/>
        </p:nvSpPr>
        <p:spPr bwMode="auto">
          <a:xfrm>
            <a:off x="5338729" y="2152708"/>
            <a:ext cx="4936560" cy="684814"/>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noFill/>
          <a:ln w="19050" cap="flat" cmpd="sng">
            <a:solidFill>
              <a:schemeClr val="tx1">
                <a:lumMod val="65000"/>
                <a:lumOff val="35000"/>
              </a:schemeClr>
            </a:solidFill>
            <a:round/>
          </a:ln>
        </p:spPr>
        <p:txBody>
          <a:bodyPr lIns="68562" tIns="34281" rIns="68562" bIns="34281"/>
          <a:lstStyle/>
          <a:p>
            <a:endParaRPr lang="zh-CN" altLang="en-US"/>
          </a:p>
        </p:txBody>
      </p:sp>
      <p:sp>
        <p:nvSpPr>
          <p:cNvPr id="38" name="Rectangle 12"/>
          <p:cNvSpPr>
            <a:spLocks noChangeArrowheads="1"/>
          </p:cNvSpPr>
          <p:nvPr/>
        </p:nvSpPr>
        <p:spPr bwMode="auto">
          <a:xfrm>
            <a:off x="6015674" y="2081908"/>
            <a:ext cx="703134" cy="720450"/>
          </a:xfrm>
          <a:prstGeom prst="rect">
            <a:avLst/>
          </a:pr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68562" tIns="34281" rIns="68562" bIns="34281"/>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9" name="Freeform 11"/>
          <p:cNvSpPr/>
          <p:nvPr/>
        </p:nvSpPr>
        <p:spPr bwMode="auto">
          <a:xfrm>
            <a:off x="5932043" y="3033901"/>
            <a:ext cx="870396" cy="110004"/>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F0A901"/>
          </a:solidFill>
          <a:ln>
            <a:noFill/>
          </a:ln>
        </p:spPr>
        <p:txBody>
          <a:bodyPr lIns="68562" tIns="34281" rIns="68562" bIns="34281"/>
          <a:lstStyle/>
          <a:p>
            <a:endParaRPr lang="zh-CN" altLang="en-US"/>
          </a:p>
        </p:txBody>
      </p:sp>
      <p:sp>
        <p:nvSpPr>
          <p:cNvPr id="40" name="Freeform 10"/>
          <p:cNvSpPr/>
          <p:nvPr/>
        </p:nvSpPr>
        <p:spPr bwMode="auto">
          <a:xfrm>
            <a:off x="5338729" y="3111672"/>
            <a:ext cx="4936560" cy="684814"/>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noFill/>
          <a:ln w="19050" cap="flat" cmpd="sng">
            <a:solidFill>
              <a:schemeClr val="tx1">
                <a:lumMod val="65000"/>
                <a:lumOff val="35000"/>
              </a:schemeClr>
            </a:solidFill>
            <a:round/>
          </a:ln>
        </p:spPr>
        <p:txBody>
          <a:bodyPr lIns="68562" tIns="34281" rIns="68562" bIns="34281"/>
          <a:lstStyle/>
          <a:p>
            <a:endParaRPr lang="zh-CN" altLang="en-US"/>
          </a:p>
        </p:txBody>
      </p:sp>
      <p:sp>
        <p:nvSpPr>
          <p:cNvPr id="41" name="Rectangle 12"/>
          <p:cNvSpPr>
            <a:spLocks noChangeArrowheads="1"/>
          </p:cNvSpPr>
          <p:nvPr/>
        </p:nvSpPr>
        <p:spPr bwMode="auto">
          <a:xfrm>
            <a:off x="6015674" y="3042062"/>
            <a:ext cx="703134" cy="720450"/>
          </a:xfrm>
          <a:prstGeom prst="rect">
            <a:avLst/>
          </a:pr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68562" tIns="34281" rIns="68562" bIns="34281"/>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2" name="Freeform 11"/>
          <p:cNvSpPr/>
          <p:nvPr/>
        </p:nvSpPr>
        <p:spPr bwMode="auto">
          <a:xfrm>
            <a:off x="5932043" y="3994350"/>
            <a:ext cx="870396" cy="110004"/>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03B9CE"/>
          </a:solidFill>
          <a:ln w="9525">
            <a:noFill/>
            <a:round/>
          </a:ln>
        </p:spPr>
        <p:txBody>
          <a:bodyPr lIns="68562" tIns="34281" rIns="68562" bIns="34281"/>
          <a:lstStyle/>
          <a:p>
            <a:endParaRPr lang="zh-CN" altLang="en-US"/>
          </a:p>
        </p:txBody>
      </p:sp>
      <p:sp>
        <p:nvSpPr>
          <p:cNvPr id="43" name="Freeform 10"/>
          <p:cNvSpPr/>
          <p:nvPr/>
        </p:nvSpPr>
        <p:spPr bwMode="auto">
          <a:xfrm>
            <a:off x="5338729" y="4072121"/>
            <a:ext cx="4936560" cy="684814"/>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noFill/>
          <a:ln w="19050" cap="flat" cmpd="sng">
            <a:solidFill>
              <a:schemeClr val="tx1">
                <a:lumMod val="65000"/>
                <a:lumOff val="35000"/>
              </a:schemeClr>
            </a:solidFill>
            <a:round/>
          </a:ln>
        </p:spPr>
        <p:txBody>
          <a:bodyPr lIns="68562" tIns="34281" rIns="68562" bIns="34281"/>
          <a:lstStyle/>
          <a:p>
            <a:endParaRPr lang="zh-CN" altLang="en-US"/>
          </a:p>
        </p:txBody>
      </p:sp>
      <p:sp>
        <p:nvSpPr>
          <p:cNvPr id="44" name="Rectangle 12"/>
          <p:cNvSpPr>
            <a:spLocks noChangeArrowheads="1"/>
          </p:cNvSpPr>
          <p:nvPr/>
        </p:nvSpPr>
        <p:spPr bwMode="auto">
          <a:xfrm>
            <a:off x="6015674" y="4002511"/>
            <a:ext cx="703134" cy="720450"/>
          </a:xfrm>
          <a:prstGeom prst="rect">
            <a:avLst/>
          </a:prstGeom>
          <a:solidFill>
            <a:srgbClr val="03B9CE"/>
          </a:solidFill>
          <a:ln w="9525">
            <a:noFill/>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68562" tIns="34281" rIns="68562" bIns="34281"/>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5" name="TextBox 105"/>
          <p:cNvSpPr txBox="1">
            <a:spLocks noChangeArrowheads="1"/>
          </p:cNvSpPr>
          <p:nvPr/>
        </p:nvSpPr>
        <p:spPr bwMode="auto">
          <a:xfrm>
            <a:off x="7070651" y="1228523"/>
            <a:ext cx="2382972" cy="500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800" dirty="0">
                <a:solidFill>
                  <a:schemeClr val="tx1">
                    <a:lumMod val="65000"/>
                    <a:lumOff val="35000"/>
                  </a:schemeClr>
                </a:solidFill>
                <a:latin typeface="微软雅黑" panose="020B0503020204020204" pitchFamily="34" charset="-122"/>
                <a:ea typeface="微软雅黑" panose="020B0503020204020204" pitchFamily="34" charset="-122"/>
              </a:rPr>
              <a:t>半年</a:t>
            </a:r>
            <a:r>
              <a:rPr lang="zh-CN" altLang="en-US" sz="2800" b="0" dirty="0" smtClean="0">
                <a:solidFill>
                  <a:schemeClr val="tx1">
                    <a:lumMod val="65000"/>
                    <a:lumOff val="35000"/>
                  </a:schemeClr>
                </a:solidFill>
                <a:latin typeface="微软雅黑" panose="020B0503020204020204" pitchFamily="34" charset="-122"/>
                <a:ea typeface="微软雅黑" panose="020B0503020204020204" pitchFamily="34" charset="-122"/>
              </a:rPr>
              <a:t>工作概述</a:t>
            </a:r>
            <a:endParaRPr lang="zh-CN" altLang="en-US" sz="2800" b="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6" name="TextBox 106"/>
          <p:cNvSpPr txBox="1">
            <a:spLocks noChangeArrowheads="1"/>
          </p:cNvSpPr>
          <p:nvPr/>
        </p:nvSpPr>
        <p:spPr bwMode="auto">
          <a:xfrm>
            <a:off x="6170295" y="1189656"/>
            <a:ext cx="487858" cy="530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000" b="1" dirty="0">
                <a:solidFill>
                  <a:srgbClr val="FFFFFF"/>
                </a:solidFill>
                <a:latin typeface="微软雅黑" panose="020B0503020204020204" pitchFamily="34" charset="-122"/>
                <a:ea typeface="微软雅黑" panose="020B0503020204020204" pitchFamily="34" charset="-122"/>
              </a:rPr>
              <a:t>1</a:t>
            </a:r>
            <a:endParaRPr lang="zh-CN" altLang="en-US" sz="3000" b="1" dirty="0">
              <a:solidFill>
                <a:srgbClr val="FFFFFF"/>
              </a:solidFill>
              <a:latin typeface="微软雅黑" panose="020B0503020204020204" pitchFamily="34" charset="-122"/>
              <a:ea typeface="微软雅黑" panose="020B0503020204020204" pitchFamily="34" charset="-122"/>
            </a:endParaRPr>
          </a:p>
        </p:txBody>
      </p:sp>
      <p:sp>
        <p:nvSpPr>
          <p:cNvPr id="47" name="TextBox 108"/>
          <p:cNvSpPr txBox="1">
            <a:spLocks noChangeArrowheads="1"/>
          </p:cNvSpPr>
          <p:nvPr/>
        </p:nvSpPr>
        <p:spPr bwMode="auto">
          <a:xfrm>
            <a:off x="7028149" y="2231872"/>
            <a:ext cx="2750106" cy="500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800" b="0" dirty="0" smtClean="0">
                <a:solidFill>
                  <a:schemeClr val="tx1">
                    <a:lumMod val="65000"/>
                    <a:lumOff val="35000"/>
                  </a:schemeClr>
                </a:solidFill>
                <a:latin typeface="微软雅黑" panose="020B0503020204020204" pitchFamily="34" charset="-122"/>
                <a:ea typeface="微软雅黑" panose="020B0503020204020204" pitchFamily="34" charset="-122"/>
              </a:rPr>
              <a:t>工作完成情况</a:t>
            </a:r>
            <a:endParaRPr lang="zh-CN" altLang="en-US" sz="2800" b="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8" name="TextBox 109"/>
          <p:cNvSpPr txBox="1">
            <a:spLocks noChangeArrowheads="1"/>
          </p:cNvSpPr>
          <p:nvPr/>
        </p:nvSpPr>
        <p:spPr bwMode="auto">
          <a:xfrm>
            <a:off x="6170295" y="2169481"/>
            <a:ext cx="487858" cy="530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000" b="1">
                <a:solidFill>
                  <a:srgbClr val="FFFFFF"/>
                </a:solidFill>
                <a:latin typeface="微软雅黑" panose="020B0503020204020204" pitchFamily="34" charset="-122"/>
                <a:ea typeface="微软雅黑" panose="020B0503020204020204" pitchFamily="34" charset="-122"/>
              </a:rPr>
              <a:t>2</a:t>
            </a:r>
            <a:endParaRPr lang="zh-CN" altLang="en-US" sz="3000" b="1">
              <a:solidFill>
                <a:srgbClr val="FFFFFF"/>
              </a:solidFill>
              <a:latin typeface="微软雅黑" panose="020B0503020204020204" pitchFamily="34" charset="-122"/>
              <a:ea typeface="微软雅黑" panose="020B0503020204020204" pitchFamily="34" charset="-122"/>
            </a:endParaRPr>
          </a:p>
        </p:txBody>
      </p:sp>
      <p:sp>
        <p:nvSpPr>
          <p:cNvPr id="49" name="TextBox 115"/>
          <p:cNvSpPr txBox="1">
            <a:spLocks noChangeArrowheads="1"/>
          </p:cNvSpPr>
          <p:nvPr/>
        </p:nvSpPr>
        <p:spPr bwMode="auto">
          <a:xfrm>
            <a:off x="7070651" y="3183078"/>
            <a:ext cx="2707604" cy="500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800" dirty="0" smtClean="0">
                <a:solidFill>
                  <a:schemeClr val="tx1">
                    <a:lumMod val="65000"/>
                    <a:lumOff val="35000"/>
                  </a:schemeClr>
                </a:solidFill>
                <a:latin typeface="微软雅黑" panose="020B0503020204020204" pitchFamily="34" charset="-122"/>
                <a:ea typeface="微软雅黑" panose="020B0503020204020204" pitchFamily="34" charset="-122"/>
              </a:rPr>
              <a:t>成功项目展示</a:t>
            </a:r>
            <a:endParaRPr lang="zh-CN" altLang="en-US" sz="2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0" name="TextBox 116"/>
          <p:cNvSpPr txBox="1">
            <a:spLocks noChangeArrowheads="1"/>
          </p:cNvSpPr>
          <p:nvPr/>
        </p:nvSpPr>
        <p:spPr bwMode="auto">
          <a:xfrm>
            <a:off x="6170295" y="3128445"/>
            <a:ext cx="487858" cy="530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000" b="1">
                <a:solidFill>
                  <a:srgbClr val="FFFFFF"/>
                </a:solidFill>
                <a:latin typeface="微软雅黑" panose="020B0503020204020204" pitchFamily="34" charset="-122"/>
                <a:ea typeface="微软雅黑" panose="020B0503020204020204" pitchFamily="34" charset="-122"/>
              </a:rPr>
              <a:t>3</a:t>
            </a:r>
            <a:endParaRPr lang="zh-CN" altLang="en-US" sz="3000" b="1">
              <a:solidFill>
                <a:srgbClr val="FFFFFF"/>
              </a:solidFill>
              <a:latin typeface="微软雅黑" panose="020B0503020204020204" pitchFamily="34" charset="-122"/>
              <a:ea typeface="微软雅黑" panose="020B0503020204020204" pitchFamily="34" charset="-122"/>
            </a:endParaRPr>
          </a:p>
        </p:txBody>
      </p:sp>
      <p:sp>
        <p:nvSpPr>
          <p:cNvPr id="51" name="TextBox 117"/>
          <p:cNvSpPr txBox="1">
            <a:spLocks noChangeArrowheads="1"/>
          </p:cNvSpPr>
          <p:nvPr/>
        </p:nvSpPr>
        <p:spPr bwMode="auto">
          <a:xfrm>
            <a:off x="7070651" y="4136095"/>
            <a:ext cx="2707604" cy="500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800" dirty="0" smtClean="0">
                <a:solidFill>
                  <a:schemeClr val="tx1">
                    <a:lumMod val="65000"/>
                    <a:lumOff val="35000"/>
                  </a:schemeClr>
                </a:solidFill>
                <a:latin typeface="微软雅黑" panose="020B0503020204020204" pitchFamily="34" charset="-122"/>
                <a:ea typeface="微软雅黑" panose="020B0503020204020204" pitchFamily="34" charset="-122"/>
              </a:rPr>
              <a:t>工作存在不足</a:t>
            </a:r>
            <a:endParaRPr lang="zh-CN" altLang="en-US" sz="2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2" name="TextBox 118"/>
          <p:cNvSpPr txBox="1">
            <a:spLocks noChangeArrowheads="1"/>
          </p:cNvSpPr>
          <p:nvPr/>
        </p:nvSpPr>
        <p:spPr bwMode="auto">
          <a:xfrm>
            <a:off x="6170295" y="4097228"/>
            <a:ext cx="487858" cy="530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000" b="1">
                <a:solidFill>
                  <a:srgbClr val="FFFFFF"/>
                </a:solidFill>
                <a:latin typeface="微软雅黑" panose="020B0503020204020204" pitchFamily="34" charset="-122"/>
                <a:ea typeface="微软雅黑" panose="020B0503020204020204" pitchFamily="34" charset="-122"/>
              </a:rPr>
              <a:t>4</a:t>
            </a:r>
            <a:endParaRPr lang="zh-CN" altLang="en-US" sz="3000" b="1">
              <a:solidFill>
                <a:srgbClr val="FFFFFF"/>
              </a:solidFill>
              <a:latin typeface="微软雅黑" panose="020B0503020204020204" pitchFamily="34" charset="-122"/>
              <a:ea typeface="微软雅黑" panose="020B0503020204020204" pitchFamily="34" charset="-122"/>
            </a:endParaRPr>
          </a:p>
        </p:txBody>
      </p:sp>
      <p:sp>
        <p:nvSpPr>
          <p:cNvPr id="53" name="Freeform 11"/>
          <p:cNvSpPr/>
          <p:nvPr/>
        </p:nvSpPr>
        <p:spPr bwMode="auto">
          <a:xfrm>
            <a:off x="5932038" y="4950340"/>
            <a:ext cx="870396" cy="110004"/>
          </a:xfrm>
          <a:custGeom>
            <a:avLst/>
            <a:gdLst>
              <a:gd name="T0" fmla="*/ 111 w 1156"/>
              <a:gd name="T1" fmla="*/ 0 h 142"/>
              <a:gd name="T2" fmla="*/ 1045 w 1156"/>
              <a:gd name="T3" fmla="*/ 0 h 142"/>
              <a:gd name="T4" fmla="*/ 1156 w 1156"/>
              <a:gd name="T5" fmla="*/ 142 h 142"/>
              <a:gd name="T6" fmla="*/ 0 w 1156"/>
              <a:gd name="T7" fmla="*/ 142 h 142"/>
              <a:gd name="T8" fmla="*/ 111 w 1156"/>
              <a:gd name="T9" fmla="*/ 0 h 142"/>
            </a:gdLst>
            <a:ahLst/>
            <a:cxnLst>
              <a:cxn ang="0">
                <a:pos x="T0" y="T1"/>
              </a:cxn>
              <a:cxn ang="0">
                <a:pos x="T2" y="T3"/>
              </a:cxn>
              <a:cxn ang="0">
                <a:pos x="T4" y="T5"/>
              </a:cxn>
              <a:cxn ang="0">
                <a:pos x="T6" y="T7"/>
              </a:cxn>
              <a:cxn ang="0">
                <a:pos x="T8" y="T9"/>
              </a:cxn>
            </a:cxnLst>
            <a:rect l="0" t="0" r="r" b="b"/>
            <a:pathLst>
              <a:path w="1156" h="142">
                <a:moveTo>
                  <a:pt x="111" y="0"/>
                </a:moveTo>
                <a:lnTo>
                  <a:pt x="1045" y="0"/>
                </a:lnTo>
                <a:lnTo>
                  <a:pt x="1156" y="142"/>
                </a:lnTo>
                <a:lnTo>
                  <a:pt x="0" y="142"/>
                </a:lnTo>
                <a:lnTo>
                  <a:pt x="111" y="0"/>
                </a:lnTo>
                <a:close/>
              </a:path>
            </a:pathLst>
          </a:custGeom>
          <a:solidFill>
            <a:srgbClr val="E36652"/>
          </a:solidFill>
          <a:ln w="9525">
            <a:noFill/>
            <a:round/>
          </a:ln>
        </p:spPr>
        <p:txBody>
          <a:bodyPr lIns="68562" tIns="34281" rIns="68562" bIns="34281"/>
          <a:lstStyle/>
          <a:p>
            <a:endParaRPr lang="zh-CN" altLang="en-US"/>
          </a:p>
        </p:txBody>
      </p:sp>
      <p:sp>
        <p:nvSpPr>
          <p:cNvPr id="54" name="Freeform 10"/>
          <p:cNvSpPr/>
          <p:nvPr/>
        </p:nvSpPr>
        <p:spPr bwMode="auto">
          <a:xfrm>
            <a:off x="5338724" y="5028111"/>
            <a:ext cx="4936560" cy="684814"/>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noFill/>
          <a:ln w="19050" cap="flat" cmpd="sng">
            <a:solidFill>
              <a:schemeClr val="tx1">
                <a:lumMod val="65000"/>
                <a:lumOff val="35000"/>
              </a:schemeClr>
            </a:solidFill>
            <a:round/>
          </a:ln>
        </p:spPr>
        <p:txBody>
          <a:bodyPr lIns="68562" tIns="34281" rIns="68562" bIns="34281"/>
          <a:lstStyle/>
          <a:p>
            <a:endParaRPr lang="zh-CN" altLang="en-US"/>
          </a:p>
        </p:txBody>
      </p:sp>
      <p:sp>
        <p:nvSpPr>
          <p:cNvPr id="55" name="Rectangle 12"/>
          <p:cNvSpPr>
            <a:spLocks noChangeArrowheads="1"/>
          </p:cNvSpPr>
          <p:nvPr/>
        </p:nvSpPr>
        <p:spPr bwMode="auto">
          <a:xfrm>
            <a:off x="6015669" y="4958501"/>
            <a:ext cx="703134" cy="720450"/>
          </a:xfrm>
          <a:prstGeom prst="rect">
            <a:avLst/>
          </a:prstGeom>
          <a:solidFill>
            <a:srgbClr val="E36652"/>
          </a:solidFill>
          <a:ln w="9525">
            <a:noFill/>
            <a:miter lim="800000"/>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lIns="68562" tIns="34281" rIns="68562" bIns="34281"/>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6" name="TextBox 117"/>
          <p:cNvSpPr txBox="1">
            <a:spLocks noChangeArrowheads="1"/>
          </p:cNvSpPr>
          <p:nvPr/>
        </p:nvSpPr>
        <p:spPr bwMode="auto">
          <a:xfrm>
            <a:off x="7070646" y="5092085"/>
            <a:ext cx="2707604" cy="500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800" dirty="0" smtClean="0">
                <a:solidFill>
                  <a:schemeClr val="tx1">
                    <a:lumMod val="65000"/>
                    <a:lumOff val="35000"/>
                  </a:schemeClr>
                </a:solidFill>
                <a:latin typeface="微软雅黑" panose="020B0503020204020204" pitchFamily="34" charset="-122"/>
                <a:ea typeface="微软雅黑" panose="020B0503020204020204" pitchFamily="34" charset="-122"/>
              </a:rPr>
              <a:t>下半年工作</a:t>
            </a:r>
            <a:r>
              <a:rPr lang="zh-CN" altLang="en-US" sz="2800" dirty="0">
                <a:solidFill>
                  <a:schemeClr val="tx1">
                    <a:lumMod val="65000"/>
                    <a:lumOff val="35000"/>
                  </a:schemeClr>
                </a:solidFill>
                <a:latin typeface="微软雅黑" panose="020B0503020204020204" pitchFamily="34" charset="-122"/>
                <a:ea typeface="微软雅黑" panose="020B0503020204020204" pitchFamily="34" charset="-122"/>
              </a:rPr>
              <a:t>计划</a:t>
            </a:r>
            <a:endParaRPr lang="zh-CN" altLang="en-US" sz="2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7" name="TextBox 118"/>
          <p:cNvSpPr txBox="1">
            <a:spLocks noChangeArrowheads="1"/>
          </p:cNvSpPr>
          <p:nvPr/>
        </p:nvSpPr>
        <p:spPr bwMode="auto">
          <a:xfrm>
            <a:off x="6170290" y="5053218"/>
            <a:ext cx="487858" cy="530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2" tIns="34281" rIns="68562"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3000" b="1" dirty="0" smtClean="0">
                <a:solidFill>
                  <a:srgbClr val="FFFFFF"/>
                </a:solidFill>
                <a:latin typeface="微软雅黑" panose="020B0503020204020204" pitchFamily="34" charset="-122"/>
                <a:ea typeface="微软雅黑" panose="020B0503020204020204" pitchFamily="34" charset="-122"/>
              </a:rPr>
              <a:t>5</a:t>
            </a:r>
            <a:endParaRPr lang="zh-CN" altLang="en-US" sz="3000" b="1" dirty="0">
              <a:solidFill>
                <a:srgbClr val="FFFFFF"/>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up)">
                                      <p:cBhvr>
                                        <p:cTn id="7" dur="1000"/>
                                        <p:tgtEl>
                                          <p:spTgt spid="18"/>
                                        </p:tgtEl>
                                      </p:cBhvr>
                                    </p:animEffect>
                                  </p:childTnLst>
                                </p:cTn>
                              </p:par>
                              <p:par>
                                <p:cTn id="8" presetID="52" presetClass="entr" presetSubtype="0" fill="hold" nodeType="withEffect">
                                  <p:stCondLst>
                                    <p:cond delay="0"/>
                                  </p:stCondLst>
                                  <p:childTnLst>
                                    <p:set>
                                      <p:cBhvr>
                                        <p:cTn id="9" dur="1" fill="hold">
                                          <p:stCondLst>
                                            <p:cond delay="0"/>
                                          </p:stCondLst>
                                        </p:cTn>
                                        <p:tgtEl>
                                          <p:spTgt spid="19"/>
                                        </p:tgtEl>
                                        <p:attrNameLst>
                                          <p:attrName>style.visibility</p:attrName>
                                        </p:attrNameLst>
                                      </p:cBhvr>
                                      <p:to>
                                        <p:strVal val="visible"/>
                                      </p:to>
                                    </p:set>
                                    <p:animScale>
                                      <p:cBhvr>
                                        <p:cTn id="10" dur="1000" decel="50000" fill="hold">
                                          <p:stCondLst>
                                            <p:cond delay="0"/>
                                          </p:stCondLst>
                                        </p:cTn>
                                        <p:tgtEl>
                                          <p:spTgt spid="1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1" dur="1000" decel="50000" fill="hold">
                                          <p:stCondLst>
                                            <p:cond delay="0"/>
                                          </p:stCondLst>
                                        </p:cTn>
                                        <p:tgtEl>
                                          <p:spTgt spid="19"/>
                                        </p:tgtEl>
                                        <p:attrNameLst>
                                          <p:attrName>ppt_x</p:attrName>
                                          <p:attrName>ppt_y</p:attrName>
                                        </p:attrNameLst>
                                      </p:cBhvr>
                                    </p:animMotion>
                                    <p:animEffect transition="in" filter="fade">
                                      <p:cBhvr>
                                        <p:cTn id="12" dur="1000"/>
                                        <p:tgtEl>
                                          <p:spTgt spid="19"/>
                                        </p:tgtEl>
                                      </p:cBhvr>
                                    </p:animEffect>
                                  </p:childTnLst>
                                </p:cTn>
                              </p:par>
                            </p:childTnLst>
                          </p:cTn>
                        </p:par>
                        <p:par>
                          <p:cTn id="13" fill="hold">
                            <p:stCondLst>
                              <p:cond delay="1000"/>
                            </p:stCondLst>
                            <p:childTnLst>
                              <p:par>
                                <p:cTn id="14" presetID="2" presetClass="entr" presetSubtype="12" fill="hold" grpId="0" nodeType="afterEffect">
                                  <p:stCondLst>
                                    <p:cond delay="0"/>
                                  </p:stCondLst>
                                  <p:childTnLst>
                                    <p:set>
                                      <p:cBhvr>
                                        <p:cTn id="15" dur="1" fill="hold">
                                          <p:stCondLst>
                                            <p:cond delay="0"/>
                                          </p:stCondLst>
                                        </p:cTn>
                                        <p:tgtEl>
                                          <p:spTgt spid="34"/>
                                        </p:tgtEl>
                                        <p:attrNameLst>
                                          <p:attrName>style.visibility</p:attrName>
                                        </p:attrNameLst>
                                      </p:cBhvr>
                                      <p:to>
                                        <p:strVal val="visible"/>
                                      </p:to>
                                    </p:set>
                                    <p:anim calcmode="lin" valueType="num">
                                      <p:cBhvr additive="base">
                                        <p:cTn id="16" dur="500" fill="hold"/>
                                        <p:tgtEl>
                                          <p:spTgt spid="34"/>
                                        </p:tgtEl>
                                        <p:attrNameLst>
                                          <p:attrName>ppt_x</p:attrName>
                                        </p:attrNameLst>
                                      </p:cBhvr>
                                      <p:tavLst>
                                        <p:tav tm="0">
                                          <p:val>
                                            <p:strVal val="0-#ppt_w/2"/>
                                          </p:val>
                                        </p:tav>
                                        <p:tav tm="100000">
                                          <p:val>
                                            <p:strVal val="#ppt_x"/>
                                          </p:val>
                                        </p:tav>
                                      </p:tavLst>
                                    </p:anim>
                                    <p:anim calcmode="lin" valueType="num">
                                      <p:cBhvr additive="base">
                                        <p:cTn id="17" dur="500" fill="hold"/>
                                        <p:tgtEl>
                                          <p:spTgt spid="34"/>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wipe(down)">
                                      <p:cBhvr>
                                        <p:cTn id="21" dur="300"/>
                                        <p:tgtEl>
                                          <p:spTgt spid="33"/>
                                        </p:tgtEl>
                                      </p:cBhvr>
                                    </p:animEffect>
                                  </p:childTnLst>
                                </p:cTn>
                              </p:par>
                            </p:childTnLst>
                          </p:cTn>
                        </p:par>
                        <p:par>
                          <p:cTn id="22" fill="hold">
                            <p:stCondLst>
                              <p:cond delay="2000"/>
                            </p:stCondLst>
                            <p:childTnLst>
                              <p:par>
                                <p:cTn id="23" presetID="22" presetClass="entr" presetSubtype="1" fill="hold" grpId="0" nodeType="after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wipe(up)">
                                      <p:cBhvr>
                                        <p:cTn id="25" dur="500"/>
                                        <p:tgtEl>
                                          <p:spTgt spid="35"/>
                                        </p:tgtEl>
                                      </p:cBhvr>
                                    </p:animEffect>
                                  </p:childTnLst>
                                </p:cTn>
                              </p:par>
                            </p:childTnLst>
                          </p:cTn>
                        </p:par>
                        <p:par>
                          <p:cTn id="26" fill="hold">
                            <p:stCondLst>
                              <p:cond delay="2500"/>
                            </p:stCondLst>
                            <p:childTnLst>
                              <p:par>
                                <p:cTn id="27" presetID="31" presetClass="entr" presetSubtype="0" fill="hold" grpId="0" nodeType="afterEffect">
                                  <p:stCondLst>
                                    <p:cond delay="0"/>
                                  </p:stCondLst>
                                  <p:childTnLst>
                                    <p:set>
                                      <p:cBhvr>
                                        <p:cTn id="28" dur="1" fill="hold">
                                          <p:stCondLst>
                                            <p:cond delay="0"/>
                                          </p:stCondLst>
                                        </p:cTn>
                                        <p:tgtEl>
                                          <p:spTgt spid="46"/>
                                        </p:tgtEl>
                                        <p:attrNameLst>
                                          <p:attrName>style.visibility</p:attrName>
                                        </p:attrNameLst>
                                      </p:cBhvr>
                                      <p:to>
                                        <p:strVal val="visible"/>
                                      </p:to>
                                    </p:set>
                                    <p:anim calcmode="lin" valueType="num">
                                      <p:cBhvr>
                                        <p:cTn id="29" dur="500" fill="hold"/>
                                        <p:tgtEl>
                                          <p:spTgt spid="46"/>
                                        </p:tgtEl>
                                        <p:attrNameLst>
                                          <p:attrName>ppt_w</p:attrName>
                                        </p:attrNameLst>
                                      </p:cBhvr>
                                      <p:tavLst>
                                        <p:tav tm="0">
                                          <p:val>
                                            <p:fltVal val="0"/>
                                          </p:val>
                                        </p:tav>
                                        <p:tav tm="100000">
                                          <p:val>
                                            <p:strVal val="#ppt_w"/>
                                          </p:val>
                                        </p:tav>
                                      </p:tavLst>
                                    </p:anim>
                                    <p:anim calcmode="lin" valueType="num">
                                      <p:cBhvr>
                                        <p:cTn id="30" dur="500" fill="hold"/>
                                        <p:tgtEl>
                                          <p:spTgt spid="46"/>
                                        </p:tgtEl>
                                        <p:attrNameLst>
                                          <p:attrName>ppt_h</p:attrName>
                                        </p:attrNameLst>
                                      </p:cBhvr>
                                      <p:tavLst>
                                        <p:tav tm="0">
                                          <p:val>
                                            <p:fltVal val="0"/>
                                          </p:val>
                                        </p:tav>
                                        <p:tav tm="100000">
                                          <p:val>
                                            <p:strVal val="#ppt_h"/>
                                          </p:val>
                                        </p:tav>
                                      </p:tavLst>
                                    </p:anim>
                                    <p:anim calcmode="lin" valueType="num">
                                      <p:cBhvr>
                                        <p:cTn id="31" dur="500" fill="hold"/>
                                        <p:tgtEl>
                                          <p:spTgt spid="46"/>
                                        </p:tgtEl>
                                        <p:attrNameLst>
                                          <p:attrName>style.rotation</p:attrName>
                                        </p:attrNameLst>
                                      </p:cBhvr>
                                      <p:tavLst>
                                        <p:tav tm="0">
                                          <p:val>
                                            <p:fltVal val="90"/>
                                          </p:val>
                                        </p:tav>
                                        <p:tav tm="100000">
                                          <p:val>
                                            <p:fltVal val="0"/>
                                          </p:val>
                                        </p:tav>
                                      </p:tavLst>
                                    </p:anim>
                                    <p:animEffect transition="in" filter="fade">
                                      <p:cBhvr>
                                        <p:cTn id="32" dur="500"/>
                                        <p:tgtEl>
                                          <p:spTgt spid="46"/>
                                        </p:tgtEl>
                                      </p:cBhvr>
                                    </p:animEffect>
                                  </p:childTnLst>
                                </p:cTn>
                              </p:par>
                            </p:childTnLst>
                          </p:cTn>
                        </p:par>
                        <p:par>
                          <p:cTn id="33" fill="hold">
                            <p:stCondLst>
                              <p:cond delay="3000"/>
                            </p:stCondLst>
                            <p:childTnLst>
                              <p:par>
                                <p:cTn id="34" presetID="22" presetClass="entr" presetSubtype="8" fill="hold" grpId="0" nodeType="afterEffect">
                                  <p:stCondLst>
                                    <p:cond delay="0"/>
                                  </p:stCondLst>
                                  <p:childTnLst>
                                    <p:set>
                                      <p:cBhvr>
                                        <p:cTn id="35" dur="1" fill="hold">
                                          <p:stCondLst>
                                            <p:cond delay="0"/>
                                          </p:stCondLst>
                                        </p:cTn>
                                        <p:tgtEl>
                                          <p:spTgt spid="45"/>
                                        </p:tgtEl>
                                        <p:attrNameLst>
                                          <p:attrName>style.visibility</p:attrName>
                                        </p:attrNameLst>
                                      </p:cBhvr>
                                      <p:to>
                                        <p:strVal val="visible"/>
                                      </p:to>
                                    </p:set>
                                    <p:animEffect transition="in" filter="wipe(left)">
                                      <p:cBhvr>
                                        <p:cTn id="36" dur="500"/>
                                        <p:tgtEl>
                                          <p:spTgt spid="45"/>
                                        </p:tgtEl>
                                      </p:cBhvr>
                                    </p:animEffect>
                                  </p:childTnLst>
                                </p:cTn>
                              </p:par>
                              <p:par>
                                <p:cTn id="37" presetID="2" presetClass="entr" presetSubtype="12" fill="hold" grpId="0" nodeType="withEffect">
                                  <p:stCondLst>
                                    <p:cond delay="100"/>
                                  </p:stCondLst>
                                  <p:childTnLst>
                                    <p:set>
                                      <p:cBhvr>
                                        <p:cTn id="38" dur="1" fill="hold">
                                          <p:stCondLst>
                                            <p:cond delay="0"/>
                                          </p:stCondLst>
                                        </p:cTn>
                                        <p:tgtEl>
                                          <p:spTgt spid="37"/>
                                        </p:tgtEl>
                                        <p:attrNameLst>
                                          <p:attrName>style.visibility</p:attrName>
                                        </p:attrNameLst>
                                      </p:cBhvr>
                                      <p:to>
                                        <p:strVal val="visible"/>
                                      </p:to>
                                    </p:set>
                                    <p:anim calcmode="lin" valueType="num">
                                      <p:cBhvr additive="base">
                                        <p:cTn id="39" dur="500" fill="hold"/>
                                        <p:tgtEl>
                                          <p:spTgt spid="37"/>
                                        </p:tgtEl>
                                        <p:attrNameLst>
                                          <p:attrName>ppt_x</p:attrName>
                                        </p:attrNameLst>
                                      </p:cBhvr>
                                      <p:tavLst>
                                        <p:tav tm="0">
                                          <p:val>
                                            <p:strVal val="0-#ppt_w/2"/>
                                          </p:val>
                                        </p:tav>
                                        <p:tav tm="100000">
                                          <p:val>
                                            <p:strVal val="#ppt_x"/>
                                          </p:val>
                                        </p:tav>
                                      </p:tavLst>
                                    </p:anim>
                                    <p:anim calcmode="lin" valueType="num">
                                      <p:cBhvr additive="base">
                                        <p:cTn id="40" dur="500" fill="hold"/>
                                        <p:tgtEl>
                                          <p:spTgt spid="37"/>
                                        </p:tgtEl>
                                        <p:attrNameLst>
                                          <p:attrName>ppt_y</p:attrName>
                                        </p:attrNameLst>
                                      </p:cBhvr>
                                      <p:tavLst>
                                        <p:tav tm="0">
                                          <p:val>
                                            <p:strVal val="1+#ppt_h/2"/>
                                          </p:val>
                                        </p:tav>
                                        <p:tav tm="100000">
                                          <p:val>
                                            <p:strVal val="#ppt_y"/>
                                          </p:val>
                                        </p:tav>
                                      </p:tavLst>
                                    </p:anim>
                                  </p:childTnLst>
                                </p:cTn>
                              </p:par>
                            </p:childTnLst>
                          </p:cTn>
                        </p:par>
                        <p:par>
                          <p:cTn id="41" fill="hold">
                            <p:stCondLst>
                              <p:cond delay="3500"/>
                            </p:stCondLst>
                            <p:childTnLst>
                              <p:par>
                                <p:cTn id="42" presetID="22" presetClass="entr" presetSubtype="4" fill="hold" grpId="0" nodeType="afterEffect">
                                  <p:stCondLst>
                                    <p:cond delay="0"/>
                                  </p:stCondLst>
                                  <p:childTnLst>
                                    <p:set>
                                      <p:cBhvr>
                                        <p:cTn id="43" dur="1" fill="hold">
                                          <p:stCondLst>
                                            <p:cond delay="0"/>
                                          </p:stCondLst>
                                        </p:cTn>
                                        <p:tgtEl>
                                          <p:spTgt spid="36"/>
                                        </p:tgtEl>
                                        <p:attrNameLst>
                                          <p:attrName>style.visibility</p:attrName>
                                        </p:attrNameLst>
                                      </p:cBhvr>
                                      <p:to>
                                        <p:strVal val="visible"/>
                                      </p:to>
                                    </p:set>
                                    <p:animEffect transition="in" filter="wipe(down)">
                                      <p:cBhvr>
                                        <p:cTn id="44" dur="300"/>
                                        <p:tgtEl>
                                          <p:spTgt spid="36"/>
                                        </p:tgtEl>
                                      </p:cBhvr>
                                    </p:animEffect>
                                  </p:childTnLst>
                                </p:cTn>
                              </p:par>
                            </p:childTnLst>
                          </p:cTn>
                        </p:par>
                        <p:par>
                          <p:cTn id="45" fill="hold">
                            <p:stCondLst>
                              <p:cond delay="4000"/>
                            </p:stCondLst>
                            <p:childTnLst>
                              <p:par>
                                <p:cTn id="46" presetID="22" presetClass="entr" presetSubtype="1" fill="hold" grpId="0" nodeType="afterEffect">
                                  <p:stCondLst>
                                    <p:cond delay="0"/>
                                  </p:stCondLst>
                                  <p:childTnLst>
                                    <p:set>
                                      <p:cBhvr>
                                        <p:cTn id="47" dur="1" fill="hold">
                                          <p:stCondLst>
                                            <p:cond delay="0"/>
                                          </p:stCondLst>
                                        </p:cTn>
                                        <p:tgtEl>
                                          <p:spTgt spid="38"/>
                                        </p:tgtEl>
                                        <p:attrNameLst>
                                          <p:attrName>style.visibility</p:attrName>
                                        </p:attrNameLst>
                                      </p:cBhvr>
                                      <p:to>
                                        <p:strVal val="visible"/>
                                      </p:to>
                                    </p:set>
                                    <p:animEffect transition="in" filter="wipe(up)">
                                      <p:cBhvr>
                                        <p:cTn id="48" dur="500"/>
                                        <p:tgtEl>
                                          <p:spTgt spid="38"/>
                                        </p:tgtEl>
                                      </p:cBhvr>
                                    </p:animEffect>
                                  </p:childTnLst>
                                </p:cTn>
                              </p:par>
                            </p:childTnLst>
                          </p:cTn>
                        </p:par>
                        <p:par>
                          <p:cTn id="49" fill="hold">
                            <p:stCondLst>
                              <p:cond delay="4500"/>
                            </p:stCondLst>
                            <p:childTnLst>
                              <p:par>
                                <p:cTn id="50" presetID="31" presetClass="entr" presetSubtype="0" fill="hold" grpId="0" nodeType="afterEffect">
                                  <p:stCondLst>
                                    <p:cond delay="0"/>
                                  </p:stCondLst>
                                  <p:childTnLst>
                                    <p:set>
                                      <p:cBhvr>
                                        <p:cTn id="51" dur="1" fill="hold">
                                          <p:stCondLst>
                                            <p:cond delay="0"/>
                                          </p:stCondLst>
                                        </p:cTn>
                                        <p:tgtEl>
                                          <p:spTgt spid="48"/>
                                        </p:tgtEl>
                                        <p:attrNameLst>
                                          <p:attrName>style.visibility</p:attrName>
                                        </p:attrNameLst>
                                      </p:cBhvr>
                                      <p:to>
                                        <p:strVal val="visible"/>
                                      </p:to>
                                    </p:set>
                                    <p:anim calcmode="lin" valueType="num">
                                      <p:cBhvr>
                                        <p:cTn id="52" dur="500" fill="hold"/>
                                        <p:tgtEl>
                                          <p:spTgt spid="48"/>
                                        </p:tgtEl>
                                        <p:attrNameLst>
                                          <p:attrName>ppt_w</p:attrName>
                                        </p:attrNameLst>
                                      </p:cBhvr>
                                      <p:tavLst>
                                        <p:tav tm="0">
                                          <p:val>
                                            <p:fltVal val="0"/>
                                          </p:val>
                                        </p:tav>
                                        <p:tav tm="100000">
                                          <p:val>
                                            <p:strVal val="#ppt_w"/>
                                          </p:val>
                                        </p:tav>
                                      </p:tavLst>
                                    </p:anim>
                                    <p:anim calcmode="lin" valueType="num">
                                      <p:cBhvr>
                                        <p:cTn id="53" dur="500" fill="hold"/>
                                        <p:tgtEl>
                                          <p:spTgt spid="48"/>
                                        </p:tgtEl>
                                        <p:attrNameLst>
                                          <p:attrName>ppt_h</p:attrName>
                                        </p:attrNameLst>
                                      </p:cBhvr>
                                      <p:tavLst>
                                        <p:tav tm="0">
                                          <p:val>
                                            <p:fltVal val="0"/>
                                          </p:val>
                                        </p:tav>
                                        <p:tav tm="100000">
                                          <p:val>
                                            <p:strVal val="#ppt_h"/>
                                          </p:val>
                                        </p:tav>
                                      </p:tavLst>
                                    </p:anim>
                                    <p:anim calcmode="lin" valueType="num">
                                      <p:cBhvr>
                                        <p:cTn id="54" dur="500" fill="hold"/>
                                        <p:tgtEl>
                                          <p:spTgt spid="48"/>
                                        </p:tgtEl>
                                        <p:attrNameLst>
                                          <p:attrName>style.rotation</p:attrName>
                                        </p:attrNameLst>
                                      </p:cBhvr>
                                      <p:tavLst>
                                        <p:tav tm="0">
                                          <p:val>
                                            <p:fltVal val="90"/>
                                          </p:val>
                                        </p:tav>
                                        <p:tav tm="100000">
                                          <p:val>
                                            <p:fltVal val="0"/>
                                          </p:val>
                                        </p:tav>
                                      </p:tavLst>
                                    </p:anim>
                                    <p:animEffect transition="in" filter="fade">
                                      <p:cBhvr>
                                        <p:cTn id="55" dur="500"/>
                                        <p:tgtEl>
                                          <p:spTgt spid="48"/>
                                        </p:tgtEl>
                                      </p:cBhvr>
                                    </p:animEffect>
                                  </p:childTnLst>
                                </p:cTn>
                              </p:par>
                            </p:childTnLst>
                          </p:cTn>
                        </p:par>
                        <p:par>
                          <p:cTn id="56" fill="hold">
                            <p:stCondLst>
                              <p:cond delay="5000"/>
                            </p:stCondLst>
                            <p:childTnLst>
                              <p:par>
                                <p:cTn id="57" presetID="22" presetClass="entr" presetSubtype="8" fill="hold" grpId="0" nodeType="afterEffect">
                                  <p:stCondLst>
                                    <p:cond delay="0"/>
                                  </p:stCondLst>
                                  <p:childTnLst>
                                    <p:set>
                                      <p:cBhvr>
                                        <p:cTn id="58" dur="1" fill="hold">
                                          <p:stCondLst>
                                            <p:cond delay="0"/>
                                          </p:stCondLst>
                                        </p:cTn>
                                        <p:tgtEl>
                                          <p:spTgt spid="47"/>
                                        </p:tgtEl>
                                        <p:attrNameLst>
                                          <p:attrName>style.visibility</p:attrName>
                                        </p:attrNameLst>
                                      </p:cBhvr>
                                      <p:to>
                                        <p:strVal val="visible"/>
                                      </p:to>
                                    </p:set>
                                    <p:animEffect transition="in" filter="wipe(left)">
                                      <p:cBhvr>
                                        <p:cTn id="59" dur="500"/>
                                        <p:tgtEl>
                                          <p:spTgt spid="47"/>
                                        </p:tgtEl>
                                      </p:cBhvr>
                                    </p:animEffect>
                                  </p:childTnLst>
                                </p:cTn>
                              </p:par>
                              <p:par>
                                <p:cTn id="60" presetID="2" presetClass="entr" presetSubtype="12" fill="hold" grpId="0" nodeType="withEffect">
                                  <p:stCondLst>
                                    <p:cond delay="200"/>
                                  </p:stCondLst>
                                  <p:childTnLst>
                                    <p:set>
                                      <p:cBhvr>
                                        <p:cTn id="61" dur="1" fill="hold">
                                          <p:stCondLst>
                                            <p:cond delay="0"/>
                                          </p:stCondLst>
                                        </p:cTn>
                                        <p:tgtEl>
                                          <p:spTgt spid="40"/>
                                        </p:tgtEl>
                                        <p:attrNameLst>
                                          <p:attrName>style.visibility</p:attrName>
                                        </p:attrNameLst>
                                      </p:cBhvr>
                                      <p:to>
                                        <p:strVal val="visible"/>
                                      </p:to>
                                    </p:set>
                                    <p:anim calcmode="lin" valueType="num">
                                      <p:cBhvr additive="base">
                                        <p:cTn id="62" dur="500" fill="hold"/>
                                        <p:tgtEl>
                                          <p:spTgt spid="40"/>
                                        </p:tgtEl>
                                        <p:attrNameLst>
                                          <p:attrName>ppt_x</p:attrName>
                                        </p:attrNameLst>
                                      </p:cBhvr>
                                      <p:tavLst>
                                        <p:tav tm="0">
                                          <p:val>
                                            <p:strVal val="0-#ppt_w/2"/>
                                          </p:val>
                                        </p:tav>
                                        <p:tav tm="100000">
                                          <p:val>
                                            <p:strVal val="#ppt_x"/>
                                          </p:val>
                                        </p:tav>
                                      </p:tavLst>
                                    </p:anim>
                                    <p:anim calcmode="lin" valueType="num">
                                      <p:cBhvr additive="base">
                                        <p:cTn id="63" dur="500" fill="hold"/>
                                        <p:tgtEl>
                                          <p:spTgt spid="40"/>
                                        </p:tgtEl>
                                        <p:attrNameLst>
                                          <p:attrName>ppt_y</p:attrName>
                                        </p:attrNameLst>
                                      </p:cBhvr>
                                      <p:tavLst>
                                        <p:tav tm="0">
                                          <p:val>
                                            <p:strVal val="1+#ppt_h/2"/>
                                          </p:val>
                                        </p:tav>
                                        <p:tav tm="100000">
                                          <p:val>
                                            <p:strVal val="#ppt_y"/>
                                          </p:val>
                                        </p:tav>
                                      </p:tavLst>
                                    </p:anim>
                                  </p:childTnLst>
                                </p:cTn>
                              </p:par>
                            </p:childTnLst>
                          </p:cTn>
                        </p:par>
                        <p:par>
                          <p:cTn id="64" fill="hold">
                            <p:stCondLst>
                              <p:cond delay="5500"/>
                            </p:stCondLst>
                            <p:childTnLst>
                              <p:par>
                                <p:cTn id="65" presetID="22" presetClass="entr" presetSubtype="4" fill="hold" grpId="0" nodeType="afterEffect">
                                  <p:stCondLst>
                                    <p:cond delay="0"/>
                                  </p:stCondLst>
                                  <p:childTnLst>
                                    <p:set>
                                      <p:cBhvr>
                                        <p:cTn id="66" dur="1" fill="hold">
                                          <p:stCondLst>
                                            <p:cond delay="0"/>
                                          </p:stCondLst>
                                        </p:cTn>
                                        <p:tgtEl>
                                          <p:spTgt spid="39"/>
                                        </p:tgtEl>
                                        <p:attrNameLst>
                                          <p:attrName>style.visibility</p:attrName>
                                        </p:attrNameLst>
                                      </p:cBhvr>
                                      <p:to>
                                        <p:strVal val="visible"/>
                                      </p:to>
                                    </p:set>
                                    <p:animEffect transition="in" filter="wipe(down)">
                                      <p:cBhvr>
                                        <p:cTn id="67" dur="300"/>
                                        <p:tgtEl>
                                          <p:spTgt spid="39"/>
                                        </p:tgtEl>
                                      </p:cBhvr>
                                    </p:animEffect>
                                  </p:childTnLst>
                                </p:cTn>
                              </p:par>
                            </p:childTnLst>
                          </p:cTn>
                        </p:par>
                        <p:par>
                          <p:cTn id="68" fill="hold">
                            <p:stCondLst>
                              <p:cond delay="6000"/>
                            </p:stCondLst>
                            <p:childTnLst>
                              <p:par>
                                <p:cTn id="69" presetID="22" presetClass="entr" presetSubtype="1" fill="hold" grpId="0" nodeType="afterEffect">
                                  <p:stCondLst>
                                    <p:cond delay="0"/>
                                  </p:stCondLst>
                                  <p:childTnLst>
                                    <p:set>
                                      <p:cBhvr>
                                        <p:cTn id="70" dur="1" fill="hold">
                                          <p:stCondLst>
                                            <p:cond delay="0"/>
                                          </p:stCondLst>
                                        </p:cTn>
                                        <p:tgtEl>
                                          <p:spTgt spid="41"/>
                                        </p:tgtEl>
                                        <p:attrNameLst>
                                          <p:attrName>style.visibility</p:attrName>
                                        </p:attrNameLst>
                                      </p:cBhvr>
                                      <p:to>
                                        <p:strVal val="visible"/>
                                      </p:to>
                                    </p:set>
                                    <p:animEffect transition="in" filter="wipe(up)">
                                      <p:cBhvr>
                                        <p:cTn id="71" dur="500"/>
                                        <p:tgtEl>
                                          <p:spTgt spid="41"/>
                                        </p:tgtEl>
                                      </p:cBhvr>
                                    </p:animEffect>
                                  </p:childTnLst>
                                </p:cTn>
                              </p:par>
                            </p:childTnLst>
                          </p:cTn>
                        </p:par>
                        <p:par>
                          <p:cTn id="72" fill="hold">
                            <p:stCondLst>
                              <p:cond delay="6500"/>
                            </p:stCondLst>
                            <p:childTnLst>
                              <p:par>
                                <p:cTn id="73" presetID="31" presetClass="entr" presetSubtype="0" fill="hold" grpId="0" nodeType="afterEffect">
                                  <p:stCondLst>
                                    <p:cond delay="0"/>
                                  </p:stCondLst>
                                  <p:childTnLst>
                                    <p:set>
                                      <p:cBhvr>
                                        <p:cTn id="74" dur="1" fill="hold">
                                          <p:stCondLst>
                                            <p:cond delay="0"/>
                                          </p:stCondLst>
                                        </p:cTn>
                                        <p:tgtEl>
                                          <p:spTgt spid="50"/>
                                        </p:tgtEl>
                                        <p:attrNameLst>
                                          <p:attrName>style.visibility</p:attrName>
                                        </p:attrNameLst>
                                      </p:cBhvr>
                                      <p:to>
                                        <p:strVal val="visible"/>
                                      </p:to>
                                    </p:set>
                                    <p:anim calcmode="lin" valueType="num">
                                      <p:cBhvr>
                                        <p:cTn id="75" dur="500" fill="hold"/>
                                        <p:tgtEl>
                                          <p:spTgt spid="50"/>
                                        </p:tgtEl>
                                        <p:attrNameLst>
                                          <p:attrName>ppt_w</p:attrName>
                                        </p:attrNameLst>
                                      </p:cBhvr>
                                      <p:tavLst>
                                        <p:tav tm="0">
                                          <p:val>
                                            <p:fltVal val="0"/>
                                          </p:val>
                                        </p:tav>
                                        <p:tav tm="100000">
                                          <p:val>
                                            <p:strVal val="#ppt_w"/>
                                          </p:val>
                                        </p:tav>
                                      </p:tavLst>
                                    </p:anim>
                                    <p:anim calcmode="lin" valueType="num">
                                      <p:cBhvr>
                                        <p:cTn id="76" dur="500" fill="hold"/>
                                        <p:tgtEl>
                                          <p:spTgt spid="50"/>
                                        </p:tgtEl>
                                        <p:attrNameLst>
                                          <p:attrName>ppt_h</p:attrName>
                                        </p:attrNameLst>
                                      </p:cBhvr>
                                      <p:tavLst>
                                        <p:tav tm="0">
                                          <p:val>
                                            <p:fltVal val="0"/>
                                          </p:val>
                                        </p:tav>
                                        <p:tav tm="100000">
                                          <p:val>
                                            <p:strVal val="#ppt_h"/>
                                          </p:val>
                                        </p:tav>
                                      </p:tavLst>
                                    </p:anim>
                                    <p:anim calcmode="lin" valueType="num">
                                      <p:cBhvr>
                                        <p:cTn id="77" dur="500" fill="hold"/>
                                        <p:tgtEl>
                                          <p:spTgt spid="50"/>
                                        </p:tgtEl>
                                        <p:attrNameLst>
                                          <p:attrName>style.rotation</p:attrName>
                                        </p:attrNameLst>
                                      </p:cBhvr>
                                      <p:tavLst>
                                        <p:tav tm="0">
                                          <p:val>
                                            <p:fltVal val="90"/>
                                          </p:val>
                                        </p:tav>
                                        <p:tav tm="100000">
                                          <p:val>
                                            <p:fltVal val="0"/>
                                          </p:val>
                                        </p:tav>
                                      </p:tavLst>
                                    </p:anim>
                                    <p:animEffect transition="in" filter="fade">
                                      <p:cBhvr>
                                        <p:cTn id="78" dur="500"/>
                                        <p:tgtEl>
                                          <p:spTgt spid="50"/>
                                        </p:tgtEl>
                                      </p:cBhvr>
                                    </p:animEffect>
                                  </p:childTnLst>
                                </p:cTn>
                              </p:par>
                            </p:childTnLst>
                          </p:cTn>
                        </p:par>
                        <p:par>
                          <p:cTn id="79" fill="hold">
                            <p:stCondLst>
                              <p:cond delay="7000"/>
                            </p:stCondLst>
                            <p:childTnLst>
                              <p:par>
                                <p:cTn id="80" presetID="22" presetClass="entr" presetSubtype="8" fill="hold" grpId="0" nodeType="afterEffect">
                                  <p:stCondLst>
                                    <p:cond delay="0"/>
                                  </p:stCondLst>
                                  <p:childTnLst>
                                    <p:set>
                                      <p:cBhvr>
                                        <p:cTn id="81" dur="1" fill="hold">
                                          <p:stCondLst>
                                            <p:cond delay="0"/>
                                          </p:stCondLst>
                                        </p:cTn>
                                        <p:tgtEl>
                                          <p:spTgt spid="49"/>
                                        </p:tgtEl>
                                        <p:attrNameLst>
                                          <p:attrName>style.visibility</p:attrName>
                                        </p:attrNameLst>
                                      </p:cBhvr>
                                      <p:to>
                                        <p:strVal val="visible"/>
                                      </p:to>
                                    </p:set>
                                    <p:animEffect transition="in" filter="wipe(left)">
                                      <p:cBhvr>
                                        <p:cTn id="82" dur="500"/>
                                        <p:tgtEl>
                                          <p:spTgt spid="49"/>
                                        </p:tgtEl>
                                      </p:cBhvr>
                                    </p:animEffect>
                                  </p:childTnLst>
                                </p:cTn>
                              </p:par>
                              <p:par>
                                <p:cTn id="83" presetID="2" presetClass="entr" presetSubtype="12" fill="hold" grpId="0" nodeType="withEffect">
                                  <p:stCondLst>
                                    <p:cond delay="300"/>
                                  </p:stCondLst>
                                  <p:childTnLst>
                                    <p:set>
                                      <p:cBhvr>
                                        <p:cTn id="84" dur="1" fill="hold">
                                          <p:stCondLst>
                                            <p:cond delay="0"/>
                                          </p:stCondLst>
                                        </p:cTn>
                                        <p:tgtEl>
                                          <p:spTgt spid="43"/>
                                        </p:tgtEl>
                                        <p:attrNameLst>
                                          <p:attrName>style.visibility</p:attrName>
                                        </p:attrNameLst>
                                      </p:cBhvr>
                                      <p:to>
                                        <p:strVal val="visible"/>
                                      </p:to>
                                    </p:set>
                                    <p:anim calcmode="lin" valueType="num">
                                      <p:cBhvr additive="base">
                                        <p:cTn id="85" dur="500" fill="hold"/>
                                        <p:tgtEl>
                                          <p:spTgt spid="43"/>
                                        </p:tgtEl>
                                        <p:attrNameLst>
                                          <p:attrName>ppt_x</p:attrName>
                                        </p:attrNameLst>
                                      </p:cBhvr>
                                      <p:tavLst>
                                        <p:tav tm="0">
                                          <p:val>
                                            <p:strVal val="0-#ppt_w/2"/>
                                          </p:val>
                                        </p:tav>
                                        <p:tav tm="100000">
                                          <p:val>
                                            <p:strVal val="#ppt_x"/>
                                          </p:val>
                                        </p:tav>
                                      </p:tavLst>
                                    </p:anim>
                                    <p:anim calcmode="lin" valueType="num">
                                      <p:cBhvr additive="base">
                                        <p:cTn id="86" dur="500" fill="hold"/>
                                        <p:tgtEl>
                                          <p:spTgt spid="43"/>
                                        </p:tgtEl>
                                        <p:attrNameLst>
                                          <p:attrName>ppt_y</p:attrName>
                                        </p:attrNameLst>
                                      </p:cBhvr>
                                      <p:tavLst>
                                        <p:tav tm="0">
                                          <p:val>
                                            <p:strVal val="1+#ppt_h/2"/>
                                          </p:val>
                                        </p:tav>
                                        <p:tav tm="100000">
                                          <p:val>
                                            <p:strVal val="#ppt_y"/>
                                          </p:val>
                                        </p:tav>
                                      </p:tavLst>
                                    </p:anim>
                                  </p:childTnLst>
                                </p:cTn>
                              </p:par>
                            </p:childTnLst>
                          </p:cTn>
                        </p:par>
                        <p:par>
                          <p:cTn id="87" fill="hold">
                            <p:stCondLst>
                              <p:cond delay="7500"/>
                            </p:stCondLst>
                            <p:childTnLst>
                              <p:par>
                                <p:cTn id="88" presetID="22" presetClass="entr" presetSubtype="4" fill="hold" grpId="0" nodeType="afterEffect">
                                  <p:stCondLst>
                                    <p:cond delay="0"/>
                                  </p:stCondLst>
                                  <p:childTnLst>
                                    <p:set>
                                      <p:cBhvr>
                                        <p:cTn id="89" dur="1" fill="hold">
                                          <p:stCondLst>
                                            <p:cond delay="0"/>
                                          </p:stCondLst>
                                        </p:cTn>
                                        <p:tgtEl>
                                          <p:spTgt spid="42"/>
                                        </p:tgtEl>
                                        <p:attrNameLst>
                                          <p:attrName>style.visibility</p:attrName>
                                        </p:attrNameLst>
                                      </p:cBhvr>
                                      <p:to>
                                        <p:strVal val="visible"/>
                                      </p:to>
                                    </p:set>
                                    <p:animEffect transition="in" filter="wipe(down)">
                                      <p:cBhvr>
                                        <p:cTn id="90" dur="300"/>
                                        <p:tgtEl>
                                          <p:spTgt spid="42"/>
                                        </p:tgtEl>
                                      </p:cBhvr>
                                    </p:animEffect>
                                  </p:childTnLst>
                                </p:cTn>
                              </p:par>
                            </p:childTnLst>
                          </p:cTn>
                        </p:par>
                        <p:par>
                          <p:cTn id="91" fill="hold">
                            <p:stCondLst>
                              <p:cond delay="8000"/>
                            </p:stCondLst>
                            <p:childTnLst>
                              <p:par>
                                <p:cTn id="92" presetID="22" presetClass="entr" presetSubtype="1" fill="hold" grpId="0" nodeType="afterEffect">
                                  <p:stCondLst>
                                    <p:cond delay="0"/>
                                  </p:stCondLst>
                                  <p:childTnLst>
                                    <p:set>
                                      <p:cBhvr>
                                        <p:cTn id="93" dur="1" fill="hold">
                                          <p:stCondLst>
                                            <p:cond delay="0"/>
                                          </p:stCondLst>
                                        </p:cTn>
                                        <p:tgtEl>
                                          <p:spTgt spid="44"/>
                                        </p:tgtEl>
                                        <p:attrNameLst>
                                          <p:attrName>style.visibility</p:attrName>
                                        </p:attrNameLst>
                                      </p:cBhvr>
                                      <p:to>
                                        <p:strVal val="visible"/>
                                      </p:to>
                                    </p:set>
                                    <p:animEffect transition="in" filter="wipe(up)">
                                      <p:cBhvr>
                                        <p:cTn id="94" dur="500"/>
                                        <p:tgtEl>
                                          <p:spTgt spid="44"/>
                                        </p:tgtEl>
                                      </p:cBhvr>
                                    </p:animEffect>
                                  </p:childTnLst>
                                </p:cTn>
                              </p:par>
                            </p:childTnLst>
                          </p:cTn>
                        </p:par>
                        <p:par>
                          <p:cTn id="95" fill="hold">
                            <p:stCondLst>
                              <p:cond delay="8500"/>
                            </p:stCondLst>
                            <p:childTnLst>
                              <p:par>
                                <p:cTn id="96" presetID="31" presetClass="entr" presetSubtype="0" fill="hold" grpId="0" nodeType="afterEffect">
                                  <p:stCondLst>
                                    <p:cond delay="0"/>
                                  </p:stCondLst>
                                  <p:childTnLst>
                                    <p:set>
                                      <p:cBhvr>
                                        <p:cTn id="97" dur="1" fill="hold">
                                          <p:stCondLst>
                                            <p:cond delay="0"/>
                                          </p:stCondLst>
                                        </p:cTn>
                                        <p:tgtEl>
                                          <p:spTgt spid="52"/>
                                        </p:tgtEl>
                                        <p:attrNameLst>
                                          <p:attrName>style.visibility</p:attrName>
                                        </p:attrNameLst>
                                      </p:cBhvr>
                                      <p:to>
                                        <p:strVal val="visible"/>
                                      </p:to>
                                    </p:set>
                                    <p:anim calcmode="lin" valueType="num">
                                      <p:cBhvr>
                                        <p:cTn id="98" dur="500" fill="hold"/>
                                        <p:tgtEl>
                                          <p:spTgt spid="52"/>
                                        </p:tgtEl>
                                        <p:attrNameLst>
                                          <p:attrName>ppt_w</p:attrName>
                                        </p:attrNameLst>
                                      </p:cBhvr>
                                      <p:tavLst>
                                        <p:tav tm="0">
                                          <p:val>
                                            <p:fltVal val="0"/>
                                          </p:val>
                                        </p:tav>
                                        <p:tav tm="100000">
                                          <p:val>
                                            <p:strVal val="#ppt_w"/>
                                          </p:val>
                                        </p:tav>
                                      </p:tavLst>
                                    </p:anim>
                                    <p:anim calcmode="lin" valueType="num">
                                      <p:cBhvr>
                                        <p:cTn id="99" dur="500" fill="hold"/>
                                        <p:tgtEl>
                                          <p:spTgt spid="52"/>
                                        </p:tgtEl>
                                        <p:attrNameLst>
                                          <p:attrName>ppt_h</p:attrName>
                                        </p:attrNameLst>
                                      </p:cBhvr>
                                      <p:tavLst>
                                        <p:tav tm="0">
                                          <p:val>
                                            <p:fltVal val="0"/>
                                          </p:val>
                                        </p:tav>
                                        <p:tav tm="100000">
                                          <p:val>
                                            <p:strVal val="#ppt_h"/>
                                          </p:val>
                                        </p:tav>
                                      </p:tavLst>
                                    </p:anim>
                                    <p:anim calcmode="lin" valueType="num">
                                      <p:cBhvr>
                                        <p:cTn id="100" dur="500" fill="hold"/>
                                        <p:tgtEl>
                                          <p:spTgt spid="52"/>
                                        </p:tgtEl>
                                        <p:attrNameLst>
                                          <p:attrName>style.rotation</p:attrName>
                                        </p:attrNameLst>
                                      </p:cBhvr>
                                      <p:tavLst>
                                        <p:tav tm="0">
                                          <p:val>
                                            <p:fltVal val="90"/>
                                          </p:val>
                                        </p:tav>
                                        <p:tav tm="100000">
                                          <p:val>
                                            <p:fltVal val="0"/>
                                          </p:val>
                                        </p:tav>
                                      </p:tavLst>
                                    </p:anim>
                                    <p:animEffect transition="in" filter="fade">
                                      <p:cBhvr>
                                        <p:cTn id="101" dur="500"/>
                                        <p:tgtEl>
                                          <p:spTgt spid="52"/>
                                        </p:tgtEl>
                                      </p:cBhvr>
                                    </p:animEffect>
                                  </p:childTnLst>
                                </p:cTn>
                              </p:par>
                            </p:childTnLst>
                          </p:cTn>
                        </p:par>
                        <p:par>
                          <p:cTn id="102" fill="hold">
                            <p:stCondLst>
                              <p:cond delay="9000"/>
                            </p:stCondLst>
                            <p:childTnLst>
                              <p:par>
                                <p:cTn id="103" presetID="22" presetClass="entr" presetSubtype="8" fill="hold" grpId="0" nodeType="afterEffect">
                                  <p:stCondLst>
                                    <p:cond delay="0"/>
                                  </p:stCondLst>
                                  <p:childTnLst>
                                    <p:set>
                                      <p:cBhvr>
                                        <p:cTn id="104" dur="1" fill="hold">
                                          <p:stCondLst>
                                            <p:cond delay="0"/>
                                          </p:stCondLst>
                                        </p:cTn>
                                        <p:tgtEl>
                                          <p:spTgt spid="51"/>
                                        </p:tgtEl>
                                        <p:attrNameLst>
                                          <p:attrName>style.visibility</p:attrName>
                                        </p:attrNameLst>
                                      </p:cBhvr>
                                      <p:to>
                                        <p:strVal val="visible"/>
                                      </p:to>
                                    </p:set>
                                    <p:animEffect transition="in" filter="wipe(left)">
                                      <p:cBhvr>
                                        <p:cTn id="105" dur="500"/>
                                        <p:tgtEl>
                                          <p:spTgt spid="51"/>
                                        </p:tgtEl>
                                      </p:cBhvr>
                                    </p:animEffect>
                                  </p:childTnLst>
                                </p:cTn>
                              </p:par>
                              <p:par>
                                <p:cTn id="106" presetID="2" presetClass="entr" presetSubtype="12" fill="hold" grpId="0" nodeType="withEffect">
                                  <p:stCondLst>
                                    <p:cond delay="300"/>
                                  </p:stCondLst>
                                  <p:childTnLst>
                                    <p:set>
                                      <p:cBhvr>
                                        <p:cTn id="107" dur="1" fill="hold">
                                          <p:stCondLst>
                                            <p:cond delay="0"/>
                                          </p:stCondLst>
                                        </p:cTn>
                                        <p:tgtEl>
                                          <p:spTgt spid="54"/>
                                        </p:tgtEl>
                                        <p:attrNameLst>
                                          <p:attrName>style.visibility</p:attrName>
                                        </p:attrNameLst>
                                      </p:cBhvr>
                                      <p:to>
                                        <p:strVal val="visible"/>
                                      </p:to>
                                    </p:set>
                                    <p:anim calcmode="lin" valueType="num">
                                      <p:cBhvr additive="base">
                                        <p:cTn id="108" dur="500" fill="hold"/>
                                        <p:tgtEl>
                                          <p:spTgt spid="54"/>
                                        </p:tgtEl>
                                        <p:attrNameLst>
                                          <p:attrName>ppt_x</p:attrName>
                                        </p:attrNameLst>
                                      </p:cBhvr>
                                      <p:tavLst>
                                        <p:tav tm="0">
                                          <p:val>
                                            <p:strVal val="0-#ppt_w/2"/>
                                          </p:val>
                                        </p:tav>
                                        <p:tav tm="100000">
                                          <p:val>
                                            <p:strVal val="#ppt_x"/>
                                          </p:val>
                                        </p:tav>
                                      </p:tavLst>
                                    </p:anim>
                                    <p:anim calcmode="lin" valueType="num">
                                      <p:cBhvr additive="base">
                                        <p:cTn id="109" dur="500" fill="hold"/>
                                        <p:tgtEl>
                                          <p:spTgt spid="54"/>
                                        </p:tgtEl>
                                        <p:attrNameLst>
                                          <p:attrName>ppt_y</p:attrName>
                                        </p:attrNameLst>
                                      </p:cBhvr>
                                      <p:tavLst>
                                        <p:tav tm="0">
                                          <p:val>
                                            <p:strVal val="1+#ppt_h/2"/>
                                          </p:val>
                                        </p:tav>
                                        <p:tav tm="100000">
                                          <p:val>
                                            <p:strVal val="#ppt_y"/>
                                          </p:val>
                                        </p:tav>
                                      </p:tavLst>
                                    </p:anim>
                                  </p:childTnLst>
                                </p:cTn>
                              </p:par>
                            </p:childTnLst>
                          </p:cTn>
                        </p:par>
                        <p:par>
                          <p:cTn id="110" fill="hold">
                            <p:stCondLst>
                              <p:cond delay="9500"/>
                            </p:stCondLst>
                            <p:childTnLst>
                              <p:par>
                                <p:cTn id="111" presetID="22" presetClass="entr" presetSubtype="4" fill="hold" grpId="0" nodeType="afterEffect">
                                  <p:stCondLst>
                                    <p:cond delay="0"/>
                                  </p:stCondLst>
                                  <p:childTnLst>
                                    <p:set>
                                      <p:cBhvr>
                                        <p:cTn id="112" dur="1" fill="hold">
                                          <p:stCondLst>
                                            <p:cond delay="0"/>
                                          </p:stCondLst>
                                        </p:cTn>
                                        <p:tgtEl>
                                          <p:spTgt spid="53"/>
                                        </p:tgtEl>
                                        <p:attrNameLst>
                                          <p:attrName>style.visibility</p:attrName>
                                        </p:attrNameLst>
                                      </p:cBhvr>
                                      <p:to>
                                        <p:strVal val="visible"/>
                                      </p:to>
                                    </p:set>
                                    <p:animEffect transition="in" filter="wipe(down)">
                                      <p:cBhvr>
                                        <p:cTn id="113" dur="300"/>
                                        <p:tgtEl>
                                          <p:spTgt spid="53"/>
                                        </p:tgtEl>
                                      </p:cBhvr>
                                    </p:animEffect>
                                  </p:childTnLst>
                                </p:cTn>
                              </p:par>
                            </p:childTnLst>
                          </p:cTn>
                        </p:par>
                        <p:par>
                          <p:cTn id="114" fill="hold">
                            <p:stCondLst>
                              <p:cond delay="10000"/>
                            </p:stCondLst>
                            <p:childTnLst>
                              <p:par>
                                <p:cTn id="115" presetID="22" presetClass="entr" presetSubtype="1" fill="hold" grpId="0" nodeType="afterEffect">
                                  <p:stCondLst>
                                    <p:cond delay="0"/>
                                  </p:stCondLst>
                                  <p:childTnLst>
                                    <p:set>
                                      <p:cBhvr>
                                        <p:cTn id="116" dur="1" fill="hold">
                                          <p:stCondLst>
                                            <p:cond delay="0"/>
                                          </p:stCondLst>
                                        </p:cTn>
                                        <p:tgtEl>
                                          <p:spTgt spid="55"/>
                                        </p:tgtEl>
                                        <p:attrNameLst>
                                          <p:attrName>style.visibility</p:attrName>
                                        </p:attrNameLst>
                                      </p:cBhvr>
                                      <p:to>
                                        <p:strVal val="visible"/>
                                      </p:to>
                                    </p:set>
                                    <p:animEffect transition="in" filter="wipe(up)">
                                      <p:cBhvr>
                                        <p:cTn id="117" dur="500"/>
                                        <p:tgtEl>
                                          <p:spTgt spid="55"/>
                                        </p:tgtEl>
                                      </p:cBhvr>
                                    </p:animEffect>
                                  </p:childTnLst>
                                </p:cTn>
                              </p:par>
                            </p:childTnLst>
                          </p:cTn>
                        </p:par>
                        <p:par>
                          <p:cTn id="118" fill="hold">
                            <p:stCondLst>
                              <p:cond delay="10500"/>
                            </p:stCondLst>
                            <p:childTnLst>
                              <p:par>
                                <p:cTn id="119" presetID="31" presetClass="entr" presetSubtype="0" fill="hold" grpId="0" nodeType="afterEffect">
                                  <p:stCondLst>
                                    <p:cond delay="0"/>
                                  </p:stCondLst>
                                  <p:childTnLst>
                                    <p:set>
                                      <p:cBhvr>
                                        <p:cTn id="120" dur="1" fill="hold">
                                          <p:stCondLst>
                                            <p:cond delay="0"/>
                                          </p:stCondLst>
                                        </p:cTn>
                                        <p:tgtEl>
                                          <p:spTgt spid="57"/>
                                        </p:tgtEl>
                                        <p:attrNameLst>
                                          <p:attrName>style.visibility</p:attrName>
                                        </p:attrNameLst>
                                      </p:cBhvr>
                                      <p:to>
                                        <p:strVal val="visible"/>
                                      </p:to>
                                    </p:set>
                                    <p:anim calcmode="lin" valueType="num">
                                      <p:cBhvr>
                                        <p:cTn id="121" dur="500" fill="hold"/>
                                        <p:tgtEl>
                                          <p:spTgt spid="57"/>
                                        </p:tgtEl>
                                        <p:attrNameLst>
                                          <p:attrName>ppt_w</p:attrName>
                                        </p:attrNameLst>
                                      </p:cBhvr>
                                      <p:tavLst>
                                        <p:tav tm="0">
                                          <p:val>
                                            <p:fltVal val="0"/>
                                          </p:val>
                                        </p:tav>
                                        <p:tav tm="100000">
                                          <p:val>
                                            <p:strVal val="#ppt_w"/>
                                          </p:val>
                                        </p:tav>
                                      </p:tavLst>
                                    </p:anim>
                                    <p:anim calcmode="lin" valueType="num">
                                      <p:cBhvr>
                                        <p:cTn id="122" dur="500" fill="hold"/>
                                        <p:tgtEl>
                                          <p:spTgt spid="57"/>
                                        </p:tgtEl>
                                        <p:attrNameLst>
                                          <p:attrName>ppt_h</p:attrName>
                                        </p:attrNameLst>
                                      </p:cBhvr>
                                      <p:tavLst>
                                        <p:tav tm="0">
                                          <p:val>
                                            <p:fltVal val="0"/>
                                          </p:val>
                                        </p:tav>
                                        <p:tav tm="100000">
                                          <p:val>
                                            <p:strVal val="#ppt_h"/>
                                          </p:val>
                                        </p:tav>
                                      </p:tavLst>
                                    </p:anim>
                                    <p:anim calcmode="lin" valueType="num">
                                      <p:cBhvr>
                                        <p:cTn id="123" dur="500" fill="hold"/>
                                        <p:tgtEl>
                                          <p:spTgt spid="57"/>
                                        </p:tgtEl>
                                        <p:attrNameLst>
                                          <p:attrName>style.rotation</p:attrName>
                                        </p:attrNameLst>
                                      </p:cBhvr>
                                      <p:tavLst>
                                        <p:tav tm="0">
                                          <p:val>
                                            <p:fltVal val="90"/>
                                          </p:val>
                                        </p:tav>
                                        <p:tav tm="100000">
                                          <p:val>
                                            <p:fltVal val="0"/>
                                          </p:val>
                                        </p:tav>
                                      </p:tavLst>
                                    </p:anim>
                                    <p:animEffect transition="in" filter="fade">
                                      <p:cBhvr>
                                        <p:cTn id="124" dur="500"/>
                                        <p:tgtEl>
                                          <p:spTgt spid="57"/>
                                        </p:tgtEl>
                                      </p:cBhvr>
                                    </p:animEffect>
                                  </p:childTnLst>
                                </p:cTn>
                              </p:par>
                            </p:childTnLst>
                          </p:cTn>
                        </p:par>
                        <p:par>
                          <p:cTn id="125" fill="hold">
                            <p:stCondLst>
                              <p:cond delay="11000"/>
                            </p:stCondLst>
                            <p:childTnLst>
                              <p:par>
                                <p:cTn id="126" presetID="22" presetClass="entr" presetSubtype="8" fill="hold" grpId="0" nodeType="afterEffect">
                                  <p:stCondLst>
                                    <p:cond delay="0"/>
                                  </p:stCondLst>
                                  <p:childTnLst>
                                    <p:set>
                                      <p:cBhvr>
                                        <p:cTn id="127" dur="1" fill="hold">
                                          <p:stCondLst>
                                            <p:cond delay="0"/>
                                          </p:stCondLst>
                                        </p:cTn>
                                        <p:tgtEl>
                                          <p:spTgt spid="56"/>
                                        </p:tgtEl>
                                        <p:attrNameLst>
                                          <p:attrName>style.visibility</p:attrName>
                                        </p:attrNameLst>
                                      </p:cBhvr>
                                      <p:to>
                                        <p:strVal val="visible"/>
                                      </p:to>
                                    </p:set>
                                    <p:animEffect transition="in" filter="wipe(left)">
                                      <p:cBhvr>
                                        <p:cTn id="128"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autoUpdateAnimBg="0"/>
      <p:bldP spid="33" grpId="0" animBg="1"/>
      <p:bldP spid="34" grpId="0" animBg="1"/>
      <p:bldP spid="35" grpId="0" animBg="1" autoUpdateAnimBg="0"/>
      <p:bldP spid="36" grpId="0" animBg="1"/>
      <p:bldP spid="37" grpId="0" animBg="1"/>
      <p:bldP spid="38" grpId="0" animBg="1" autoUpdateAnimBg="0"/>
      <p:bldP spid="39" grpId="0" animBg="1"/>
      <p:bldP spid="40" grpId="0" animBg="1"/>
      <p:bldP spid="41" grpId="0" animBg="1" autoUpdateAnimBg="0"/>
      <p:bldP spid="42" grpId="0" animBg="1"/>
      <p:bldP spid="43" grpId="0" animBg="1"/>
      <p:bldP spid="44" grpId="0" animBg="1" autoUpdateAnimBg="0"/>
      <p:bldP spid="45" grpId="0" autoUpdateAnimBg="0"/>
      <p:bldP spid="46" grpId="0" autoUpdateAnimBg="0"/>
      <p:bldP spid="47" grpId="0" autoUpdateAnimBg="0"/>
      <p:bldP spid="48" grpId="0" autoUpdateAnimBg="0"/>
      <p:bldP spid="49" grpId="0" autoUpdateAnimBg="0"/>
      <p:bldP spid="50" grpId="0" autoUpdateAnimBg="0"/>
      <p:bldP spid="51" grpId="0" autoUpdateAnimBg="0"/>
      <p:bldP spid="52" grpId="0" autoUpdateAnimBg="0"/>
      <p:bldP spid="53" grpId="0" animBg="1"/>
      <p:bldP spid="54" grpId="0" animBg="1"/>
      <p:bldP spid="55" grpId="0" animBg="1" autoUpdateAnimBg="0"/>
      <p:bldP spid="56" grpId="0" autoUpdateAnimBg="0"/>
      <p:bldP spid="57" grpId="0" autoUpdateAnimBg="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8"/>
          <p:cNvSpPr/>
          <p:nvPr/>
        </p:nvSpPr>
        <p:spPr bwMode="auto">
          <a:xfrm>
            <a:off x="1103446" y="2237257"/>
            <a:ext cx="9988057" cy="3749015"/>
          </a:xfrm>
          <a:prstGeom prst="rect">
            <a:avLst/>
          </a:prstGeom>
          <a:noFill/>
          <a:ln w="12700">
            <a:solidFill>
              <a:schemeClr val="tx1">
                <a:lumMod val="65000"/>
                <a:lumOff val="35000"/>
              </a:schemeClr>
            </a:solidFill>
            <a:prstDash val="solid"/>
            <a:miter lim="800000"/>
          </a:ln>
          <a:effectLst/>
          <a:scene3d>
            <a:camera prst="orthographicFront">
              <a:rot lat="0" lon="0" rev="0"/>
            </a:camera>
            <a:lightRig rig="balanced" dir="t">
              <a:rot lat="0" lon="0" rev="8700000"/>
            </a:lightRig>
          </a:scene3d>
          <a:sp3d>
            <a:bevelT w="190500" h="38100"/>
          </a:sp3d>
        </p:spPr>
        <p:txBody>
          <a:bodyPr/>
          <a:lstStyle/>
          <a:p>
            <a:endParaRPr lang="zh-CN" altLang="en-US" sz="3200">
              <a:solidFill>
                <a:srgbClr val="000000"/>
              </a:solidFill>
              <a:sym typeface="Arial" panose="020B0604020202020204" pitchFamily="34" charset="0"/>
            </a:endParaRPr>
          </a:p>
        </p:txBody>
      </p:sp>
      <p:sp>
        <p:nvSpPr>
          <p:cNvPr id="5" name="TextBox 12"/>
          <p:cNvSpPr txBox="1"/>
          <p:nvPr/>
        </p:nvSpPr>
        <p:spPr>
          <a:xfrm>
            <a:off x="1679510" y="3320808"/>
            <a:ext cx="8890260" cy="2616143"/>
          </a:xfrm>
          <a:prstGeom prst="rect">
            <a:avLst/>
          </a:prstGeom>
          <a:noFill/>
        </p:spPr>
        <p:txBody>
          <a:bodyPr wrap="square" lIns="121963" tIns="60981" rIns="121963" bIns="60981" rtlCol="0">
            <a:spAutoFit/>
          </a:bodyPr>
          <a:lstStyle/>
          <a:p>
            <a:pPr>
              <a:lnSpc>
                <a:spcPct val="150000"/>
              </a:lnSpc>
            </a:pP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回顾这一年的工作，在取得成绩的同时，我们也找到了工作中的不足和问题，主要反映于</a:t>
            </a:r>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xx</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及</a:t>
            </a:r>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xxx</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的风格、定型还有待进一步探索，尤其是网上的公司产品库充分体现</a:t>
            </a:r>
            <a:r>
              <a:rPr lang="zh-CN" altLang="en-US" sz="18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我们</a:t>
            </a:r>
            <a:r>
              <a:rPr lang="en-US" altLang="zh-CN" sz="1800" dirty="0" err="1"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xxxxxxx</a:t>
            </a:r>
            <a:r>
              <a:rPr lang="zh-CN" altLang="en-US" sz="18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和</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我们这个平台能为客户提供良好的商机和快捷方便的信息、导航的功能发挥</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。展望新的一年，我们将继续努力</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展望新的一年，我们将继续努力，</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力争</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各项工作更上一个新台阶。</a:t>
            </a:r>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20XX</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rPr>
              <a:t>我们所向披靡，</a:t>
            </a:r>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20XX</a:t>
            </a:r>
            <a:r>
              <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rPr>
              <a:t>我们勇往直前！</a:t>
            </a:r>
            <a:endPar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pPr>
            <a:endParaRPr lang="zh-CN" altLang="en-US"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1957824" y="1783549"/>
            <a:ext cx="2586211" cy="916026"/>
            <a:chOff x="4304044" y="1286668"/>
            <a:chExt cx="3837945" cy="2757793"/>
          </a:xfrm>
          <a:solidFill>
            <a:srgbClr val="03B9CE"/>
          </a:solidFill>
          <a:effectLst>
            <a:outerShdw blurRad="317500" dist="38100" dir="11940000" algn="tr" rotWithShape="0">
              <a:prstClr val="black">
                <a:alpha val="50000"/>
              </a:prstClr>
            </a:outerShdw>
          </a:effectLst>
          <a:scene3d>
            <a:camera prst="orthographicFront">
              <a:rot lat="0" lon="0" rev="0"/>
            </a:camera>
            <a:lightRig rig="balanced" dir="t">
              <a:rot lat="0" lon="0" rev="8700000"/>
            </a:lightRig>
          </a:scene3d>
        </p:grpSpPr>
        <p:sp>
          <p:nvSpPr>
            <p:cNvPr id="11" name="圆角矩形 10"/>
            <p:cNvSpPr/>
            <p:nvPr/>
          </p:nvSpPr>
          <p:spPr>
            <a:xfrm>
              <a:off x="4304044" y="1286668"/>
              <a:ext cx="3837945" cy="2757793"/>
            </a:xfrm>
            <a:prstGeom prst="roundRect">
              <a:avLst/>
            </a:prstGeom>
            <a:noFill/>
            <a:ln>
              <a:noFill/>
            </a:ln>
            <a:effectLst>
              <a:outerShdw blurRad="44450" dist="27940" dir="5400000" algn="ctr">
                <a:srgbClr val="000000">
                  <a:alpha val="50000"/>
                </a:srgbClr>
              </a:outerShdw>
            </a:effectLst>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j-ea"/>
                <a:ea typeface="+mj-ea"/>
              </a:endParaRPr>
            </a:p>
          </p:txBody>
        </p:sp>
        <p:sp>
          <p:nvSpPr>
            <p:cNvPr id="12" name="圆角矩形 11"/>
            <p:cNvSpPr/>
            <p:nvPr/>
          </p:nvSpPr>
          <p:spPr>
            <a:xfrm>
              <a:off x="4351930" y="1294475"/>
              <a:ext cx="3742174" cy="2663320"/>
            </a:xfrm>
            <a:prstGeom prst="roundRect">
              <a:avLst/>
            </a:prstGeom>
            <a:grpFill/>
            <a:ln>
              <a:noFill/>
            </a:ln>
            <a:effectLst>
              <a:outerShdw blurRad="44450" dist="27940" dir="5400000" algn="ctr">
                <a:srgbClr val="000000">
                  <a:alpha val="32000"/>
                </a:srgbClr>
              </a:outerShdw>
            </a:effectLst>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400" b="1" spc="300" dirty="0" smtClean="0">
                  <a:solidFill>
                    <a:schemeClr val="bg1"/>
                  </a:solidFill>
                  <a:latin typeface="微软雅黑" panose="020B0503020204020204" pitchFamily="34" charset="-122"/>
                  <a:ea typeface="微软雅黑" panose="020B0503020204020204" pitchFamily="34" charset="-122"/>
                </a:rPr>
                <a:t>结语</a:t>
              </a:r>
              <a:endParaRPr lang="zh-CN" altLang="en-US" sz="4400" b="1" spc="300" dirty="0">
                <a:solidFill>
                  <a:schemeClr val="bg1"/>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473000" y="1316359"/>
            <a:ext cx="1447546" cy="1149156"/>
            <a:chOff x="3419345" y="385660"/>
            <a:chExt cx="1447546" cy="1149156"/>
          </a:xfrm>
        </p:grpSpPr>
        <p:sp>
          <p:nvSpPr>
            <p:cNvPr id="14" name="椭圆 13"/>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7" name="椭圆 16"/>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20" name="椭圆 19"/>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23" name="椭圆 22"/>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32" name="组合 1"/>
          <p:cNvGrpSpPr/>
          <p:nvPr/>
        </p:nvGrpSpPr>
        <p:grpSpPr bwMode="auto">
          <a:xfrm>
            <a:off x="7572547" y="1651818"/>
            <a:ext cx="1302092" cy="1304050"/>
            <a:chOff x="0" y="0"/>
            <a:chExt cx="1582738" cy="1584325"/>
          </a:xfrm>
        </p:grpSpPr>
        <p:sp>
          <p:nvSpPr>
            <p:cNvPr id="33" name="椭圆 9"/>
            <p:cNvSpPr>
              <a:spLocks noChangeArrowheads="1"/>
            </p:cNvSpPr>
            <p:nvPr/>
          </p:nvSpPr>
          <p:spPr bwMode="auto">
            <a:xfrm>
              <a:off x="0" y="0"/>
              <a:ext cx="1582738" cy="1584325"/>
            </a:xfrm>
            <a:prstGeom prst="ellipse">
              <a:avLst/>
            </a:prstGeom>
            <a:solidFill>
              <a:srgbClr val="03B9CE"/>
            </a:solidFill>
            <a:ln w="57150" cmpd="sng">
              <a:solidFill>
                <a:srgbClr val="03B9CE"/>
              </a:solidFill>
              <a:round/>
            </a:ln>
            <a:effectLst>
              <a:outerShdw blurRad="177800" dist="63500" dir="6360000" sx="105000" sy="105000" algn="tr" rotWithShape="0">
                <a:prstClr val="black">
                  <a:alpha val="41000"/>
                </a:prstClr>
              </a:outerShdw>
            </a:effectLst>
          </p:spPr>
          <p:txBody>
            <a:bodyPr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方正兰亭黑_GBK" pitchFamily="2" charset="-122"/>
              </a:endParaRPr>
            </a:p>
          </p:txBody>
        </p:sp>
        <p:sp>
          <p:nvSpPr>
            <p:cNvPr id="34" name="椭圆 31"/>
            <p:cNvSpPr>
              <a:spLocks noChangeArrowheads="1"/>
            </p:cNvSpPr>
            <p:nvPr/>
          </p:nvSpPr>
          <p:spPr bwMode="auto">
            <a:xfrm flipH="1">
              <a:off x="107915" y="108022"/>
              <a:ext cx="1366909" cy="1368281"/>
            </a:xfrm>
            <a:prstGeom prst="ellipse">
              <a:avLst/>
            </a:prstGeom>
            <a:blipFill dpi="0" rotWithShape="1">
              <a:blip r:embed="rId1"/>
              <a:srcRect/>
              <a:stretch>
                <a:fillRect l="-3000" b="-18000"/>
              </a:stretch>
            </a:blipFill>
            <a:ln w="9525" cmpd="sng">
              <a:noFill/>
              <a:bevel/>
            </a:ln>
          </p:spPr>
          <p:txBody>
            <a:bodyPr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方正兰亭黑_GBK" pitchFamily="2" charset="-122"/>
              </a:endParaRPr>
            </a:p>
          </p:txBody>
        </p:sp>
      </p:grpSp>
      <p:grpSp>
        <p:nvGrpSpPr>
          <p:cNvPr id="35" name="组合 40"/>
          <p:cNvGrpSpPr/>
          <p:nvPr/>
        </p:nvGrpSpPr>
        <p:grpSpPr bwMode="auto">
          <a:xfrm>
            <a:off x="9167108" y="2007080"/>
            <a:ext cx="1096662" cy="1096662"/>
            <a:chOff x="0" y="0"/>
            <a:chExt cx="1584325" cy="1584325"/>
          </a:xfrm>
        </p:grpSpPr>
        <p:sp>
          <p:nvSpPr>
            <p:cNvPr id="36" name="椭圆 24"/>
            <p:cNvSpPr>
              <a:spLocks noChangeArrowheads="1"/>
            </p:cNvSpPr>
            <p:nvPr/>
          </p:nvSpPr>
          <p:spPr bwMode="auto">
            <a:xfrm>
              <a:off x="0" y="0"/>
              <a:ext cx="1584325" cy="1584325"/>
            </a:xfrm>
            <a:prstGeom prst="ellipse">
              <a:avLst/>
            </a:prstGeom>
            <a:solidFill>
              <a:srgbClr val="03B9CE"/>
            </a:solidFill>
            <a:ln w="57150" cmpd="sng">
              <a:solidFill>
                <a:srgbClr val="03B9CE"/>
              </a:solidFill>
              <a:round/>
            </a:ln>
            <a:effectLst>
              <a:outerShdw blurRad="177800" dist="63500" dir="6360000" sx="105000" sy="105000" algn="tr" rotWithShape="0">
                <a:prstClr val="black">
                  <a:alpha val="41000"/>
                </a:prstClr>
              </a:outerShdw>
            </a:effectLst>
          </p:spPr>
          <p:txBody>
            <a:bodyPr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方正兰亭黑_GBK" pitchFamily="2" charset="-122"/>
              </a:endParaRPr>
            </a:p>
          </p:txBody>
        </p:sp>
        <p:sp>
          <p:nvSpPr>
            <p:cNvPr id="37" name="椭圆 25"/>
            <p:cNvSpPr>
              <a:spLocks noChangeArrowheads="1"/>
            </p:cNvSpPr>
            <p:nvPr/>
          </p:nvSpPr>
          <p:spPr bwMode="auto">
            <a:xfrm>
              <a:off x="107950" y="107950"/>
              <a:ext cx="1368425" cy="1368425"/>
            </a:xfrm>
            <a:prstGeom prst="ellipse">
              <a:avLst/>
            </a:prstGeom>
            <a:blipFill dpi="0" rotWithShape="1">
              <a:blip r:embed="rId2"/>
              <a:srcRect/>
              <a:stretch>
                <a:fillRect l="-2000" r="-1000" b="-16000"/>
              </a:stretch>
            </a:blipFill>
            <a:ln w="9525" cmpd="sng">
              <a:noFill/>
              <a:bevel/>
            </a:ln>
          </p:spPr>
          <p:txBody>
            <a:bodyPr anchor="ctr"/>
            <a:lstStyle/>
            <a:p>
              <a:pPr algn="ctr"/>
              <a:endParaRPr lang="zh-CN" altLang="zh-CN" dirty="0">
                <a:solidFill>
                  <a:srgbClr val="FFFFFF"/>
                </a:solidFill>
                <a:latin typeface="微软雅黑" panose="020B0503020204020204" pitchFamily="34" charset="-122"/>
                <a:ea typeface="微软雅黑" panose="020B0503020204020204" pitchFamily="34" charset="-122"/>
                <a:sym typeface="方正兰亭黑_GBK" pitchFamily="2" charset="-122"/>
              </a:endParaRPr>
            </a:p>
          </p:txBody>
        </p:sp>
      </p:grpSp>
      <p:grpSp>
        <p:nvGrpSpPr>
          <p:cNvPr id="43" name="组合 42"/>
          <p:cNvGrpSpPr/>
          <p:nvPr/>
        </p:nvGrpSpPr>
        <p:grpSpPr>
          <a:xfrm rot="14748806" flipH="1" flipV="1">
            <a:off x="10091101" y="1296467"/>
            <a:ext cx="1447546" cy="1149156"/>
            <a:chOff x="7247633" y="974196"/>
            <a:chExt cx="1447546" cy="1149156"/>
          </a:xfrm>
        </p:grpSpPr>
        <p:sp>
          <p:nvSpPr>
            <p:cNvPr id="44" name="椭圆 43"/>
            <p:cNvSpPr/>
            <p:nvPr/>
          </p:nvSpPr>
          <p:spPr>
            <a:xfrm flipV="1">
              <a:off x="7247633" y="1534816"/>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5" name="椭圆 44"/>
            <p:cNvSpPr/>
            <p:nvPr/>
          </p:nvSpPr>
          <p:spPr>
            <a:xfrm flipV="1">
              <a:off x="8102405" y="1751619"/>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6" name="椭圆 45"/>
            <p:cNvSpPr/>
            <p:nvPr/>
          </p:nvSpPr>
          <p:spPr>
            <a:xfrm flipV="1">
              <a:off x="8478367" y="974196"/>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7" name="椭圆 46"/>
            <p:cNvSpPr/>
            <p:nvPr/>
          </p:nvSpPr>
          <p:spPr>
            <a:xfrm flipV="1">
              <a:off x="7825047" y="1133855"/>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53" presetClass="entr" presetSubtype="16" fill="hold" nodeType="with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p:cTn id="12" dur="500" fill="hold"/>
                                        <p:tgtEl>
                                          <p:spTgt spid="31"/>
                                        </p:tgtEl>
                                        <p:attrNameLst>
                                          <p:attrName>ppt_w</p:attrName>
                                        </p:attrNameLst>
                                      </p:cBhvr>
                                      <p:tavLst>
                                        <p:tav tm="0">
                                          <p:val>
                                            <p:fltVal val="0"/>
                                          </p:val>
                                        </p:tav>
                                        <p:tav tm="100000">
                                          <p:val>
                                            <p:strVal val="#ppt_w"/>
                                          </p:val>
                                        </p:tav>
                                      </p:tavLst>
                                    </p:anim>
                                    <p:anim calcmode="lin" valueType="num">
                                      <p:cBhvr>
                                        <p:cTn id="13" dur="500" fill="hold"/>
                                        <p:tgtEl>
                                          <p:spTgt spid="31"/>
                                        </p:tgtEl>
                                        <p:attrNameLst>
                                          <p:attrName>ppt_h</p:attrName>
                                        </p:attrNameLst>
                                      </p:cBhvr>
                                      <p:tavLst>
                                        <p:tav tm="0">
                                          <p:val>
                                            <p:fltVal val="0"/>
                                          </p:val>
                                        </p:tav>
                                        <p:tav tm="100000">
                                          <p:val>
                                            <p:strVal val="#ppt_h"/>
                                          </p:val>
                                        </p:tav>
                                      </p:tavLst>
                                    </p:anim>
                                    <p:animEffect transition="in" filter="fade">
                                      <p:cBhvr>
                                        <p:cTn id="14" dur="500"/>
                                        <p:tgtEl>
                                          <p:spTgt spid="31"/>
                                        </p:tgtEl>
                                      </p:cBhvr>
                                    </p:animEffect>
                                  </p:childTnLst>
                                </p:cTn>
                              </p:par>
                            </p:childTnLst>
                          </p:cTn>
                        </p:par>
                        <p:par>
                          <p:cTn id="15" fill="hold">
                            <p:stCondLst>
                              <p:cond delay="1000"/>
                            </p:stCondLst>
                            <p:childTnLst>
                              <p:par>
                                <p:cTn id="16" presetID="22" presetClass="entr" presetSubtype="1"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up)">
                                      <p:cBhvr>
                                        <p:cTn id="18" dur="1000"/>
                                        <p:tgtEl>
                                          <p:spTgt spid="2"/>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32"/>
                                        </p:tgtEl>
                                        <p:attrNameLst>
                                          <p:attrName>style.visibility</p:attrName>
                                        </p:attrNameLst>
                                      </p:cBhvr>
                                      <p:to>
                                        <p:strVal val="visible"/>
                                      </p:to>
                                    </p:set>
                                    <p:anim calcmode="lin" valueType="num">
                                      <p:cBhvr>
                                        <p:cTn id="22" dur="500" fill="hold"/>
                                        <p:tgtEl>
                                          <p:spTgt spid="32"/>
                                        </p:tgtEl>
                                        <p:attrNameLst>
                                          <p:attrName>ppt_w</p:attrName>
                                        </p:attrNameLst>
                                      </p:cBhvr>
                                      <p:tavLst>
                                        <p:tav tm="0">
                                          <p:val>
                                            <p:fltVal val="0"/>
                                          </p:val>
                                        </p:tav>
                                        <p:tav tm="100000">
                                          <p:val>
                                            <p:strVal val="#ppt_w"/>
                                          </p:val>
                                        </p:tav>
                                      </p:tavLst>
                                    </p:anim>
                                    <p:anim calcmode="lin" valueType="num">
                                      <p:cBhvr>
                                        <p:cTn id="23" dur="500" fill="hold"/>
                                        <p:tgtEl>
                                          <p:spTgt spid="32"/>
                                        </p:tgtEl>
                                        <p:attrNameLst>
                                          <p:attrName>ppt_h</p:attrName>
                                        </p:attrNameLst>
                                      </p:cBhvr>
                                      <p:tavLst>
                                        <p:tav tm="0">
                                          <p:val>
                                            <p:fltVal val="0"/>
                                          </p:val>
                                        </p:tav>
                                        <p:tav tm="100000">
                                          <p:val>
                                            <p:strVal val="#ppt_h"/>
                                          </p:val>
                                        </p:tav>
                                      </p:tavLst>
                                    </p:anim>
                                    <p:animEffect>
                                      <p:cBhvr>
                                        <p:cTn id="24" dur="500"/>
                                        <p:tgtEl>
                                          <p:spTgt spid="32"/>
                                        </p:tgtEl>
                                      </p:cBhvr>
                                    </p:animEffect>
                                    <p:anim calcmode="lin" valueType="num">
                                      <p:cBhvr>
                                        <p:cTn id="25" dur="500" fill="hold"/>
                                        <p:tgtEl>
                                          <p:spTgt spid="32"/>
                                        </p:tgtEl>
                                        <p:attrNameLst>
                                          <p:attrName>ppt_x</p:attrName>
                                        </p:attrNameLst>
                                      </p:cBhvr>
                                      <p:tavLst>
                                        <p:tav tm="0">
                                          <p:val>
                                            <p:fltVal val="0.5"/>
                                          </p:val>
                                        </p:tav>
                                        <p:tav tm="100000">
                                          <p:val>
                                            <p:strVal val="#ppt_x"/>
                                          </p:val>
                                        </p:tav>
                                      </p:tavLst>
                                    </p:anim>
                                    <p:anim calcmode="lin" valueType="num">
                                      <p:cBhvr>
                                        <p:cTn id="26" dur="500" fill="hold"/>
                                        <p:tgtEl>
                                          <p:spTgt spid="32"/>
                                        </p:tgtEl>
                                        <p:attrNameLst>
                                          <p:attrName>ppt_y</p:attrName>
                                        </p:attrNameLst>
                                      </p:cBhvr>
                                      <p:tavLst>
                                        <p:tav tm="0">
                                          <p:val>
                                            <p:fltVal val="0.5"/>
                                          </p:val>
                                        </p:tav>
                                        <p:tav tm="100000">
                                          <p:val>
                                            <p:strVal val="#ppt_y"/>
                                          </p:val>
                                        </p:tav>
                                      </p:tavLst>
                                    </p:anim>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35"/>
                                        </p:tgtEl>
                                        <p:attrNameLst>
                                          <p:attrName>style.visibility</p:attrName>
                                        </p:attrNameLst>
                                      </p:cBhvr>
                                      <p:to>
                                        <p:strVal val="visible"/>
                                      </p:to>
                                    </p:set>
                                    <p:anim calcmode="lin" valueType="num">
                                      <p:cBhvr>
                                        <p:cTn id="30" dur="500" fill="hold"/>
                                        <p:tgtEl>
                                          <p:spTgt spid="35"/>
                                        </p:tgtEl>
                                        <p:attrNameLst>
                                          <p:attrName>ppt_w</p:attrName>
                                        </p:attrNameLst>
                                      </p:cBhvr>
                                      <p:tavLst>
                                        <p:tav tm="0">
                                          <p:val>
                                            <p:fltVal val="0"/>
                                          </p:val>
                                        </p:tav>
                                        <p:tav tm="100000">
                                          <p:val>
                                            <p:strVal val="#ppt_w"/>
                                          </p:val>
                                        </p:tav>
                                      </p:tavLst>
                                    </p:anim>
                                    <p:anim calcmode="lin" valueType="num">
                                      <p:cBhvr>
                                        <p:cTn id="31" dur="500" fill="hold"/>
                                        <p:tgtEl>
                                          <p:spTgt spid="35"/>
                                        </p:tgtEl>
                                        <p:attrNameLst>
                                          <p:attrName>ppt_h</p:attrName>
                                        </p:attrNameLst>
                                      </p:cBhvr>
                                      <p:tavLst>
                                        <p:tav tm="0">
                                          <p:val>
                                            <p:fltVal val="0"/>
                                          </p:val>
                                        </p:tav>
                                        <p:tav tm="100000">
                                          <p:val>
                                            <p:strVal val="#ppt_h"/>
                                          </p:val>
                                        </p:tav>
                                      </p:tavLst>
                                    </p:anim>
                                    <p:animEffect>
                                      <p:cBhvr>
                                        <p:cTn id="32" dur="500"/>
                                        <p:tgtEl>
                                          <p:spTgt spid="35"/>
                                        </p:tgtEl>
                                      </p:cBhvr>
                                    </p:animEffect>
                                    <p:anim calcmode="lin" valueType="num">
                                      <p:cBhvr>
                                        <p:cTn id="33" dur="500" fill="hold"/>
                                        <p:tgtEl>
                                          <p:spTgt spid="35"/>
                                        </p:tgtEl>
                                        <p:attrNameLst>
                                          <p:attrName>ppt_x</p:attrName>
                                        </p:attrNameLst>
                                      </p:cBhvr>
                                      <p:tavLst>
                                        <p:tav tm="0">
                                          <p:val>
                                            <p:fltVal val="0.5"/>
                                          </p:val>
                                        </p:tav>
                                        <p:tav tm="100000">
                                          <p:val>
                                            <p:strVal val="#ppt_x"/>
                                          </p:val>
                                        </p:tav>
                                      </p:tavLst>
                                    </p:anim>
                                    <p:anim calcmode="lin" valueType="num">
                                      <p:cBhvr>
                                        <p:cTn id="34" dur="500" fill="hold"/>
                                        <p:tgtEl>
                                          <p:spTgt spid="35"/>
                                        </p:tgtEl>
                                        <p:attrNameLst>
                                          <p:attrName>ppt_y</p:attrName>
                                        </p:attrNameLst>
                                      </p:cBhvr>
                                      <p:tavLst>
                                        <p:tav tm="0">
                                          <p:val>
                                            <p:fltVal val="0.5"/>
                                          </p:val>
                                        </p:tav>
                                        <p:tav tm="100000">
                                          <p:val>
                                            <p:strVal val="#ppt_y"/>
                                          </p:val>
                                        </p:tav>
                                      </p:tavLst>
                                    </p:anim>
                                  </p:childTnLst>
                                </p:cTn>
                              </p:par>
                              <p:par>
                                <p:cTn id="35" presetID="53" presetClass="entr" presetSubtype="16" fill="hold" nodeType="withEffect">
                                  <p:stCondLst>
                                    <p:cond delay="0"/>
                                  </p:stCondLst>
                                  <p:childTnLst>
                                    <p:set>
                                      <p:cBhvr>
                                        <p:cTn id="36" dur="1" fill="hold">
                                          <p:stCondLst>
                                            <p:cond delay="0"/>
                                          </p:stCondLst>
                                        </p:cTn>
                                        <p:tgtEl>
                                          <p:spTgt spid="43"/>
                                        </p:tgtEl>
                                        <p:attrNameLst>
                                          <p:attrName>style.visibility</p:attrName>
                                        </p:attrNameLst>
                                      </p:cBhvr>
                                      <p:to>
                                        <p:strVal val="visible"/>
                                      </p:to>
                                    </p:set>
                                    <p:anim calcmode="lin" valueType="num">
                                      <p:cBhvr>
                                        <p:cTn id="37" dur="500" fill="hold"/>
                                        <p:tgtEl>
                                          <p:spTgt spid="43"/>
                                        </p:tgtEl>
                                        <p:attrNameLst>
                                          <p:attrName>ppt_w</p:attrName>
                                        </p:attrNameLst>
                                      </p:cBhvr>
                                      <p:tavLst>
                                        <p:tav tm="0">
                                          <p:val>
                                            <p:fltVal val="0"/>
                                          </p:val>
                                        </p:tav>
                                        <p:tav tm="100000">
                                          <p:val>
                                            <p:strVal val="#ppt_w"/>
                                          </p:val>
                                        </p:tav>
                                      </p:tavLst>
                                    </p:anim>
                                    <p:anim calcmode="lin" valueType="num">
                                      <p:cBhvr>
                                        <p:cTn id="38" dur="500" fill="hold"/>
                                        <p:tgtEl>
                                          <p:spTgt spid="43"/>
                                        </p:tgtEl>
                                        <p:attrNameLst>
                                          <p:attrName>ppt_h</p:attrName>
                                        </p:attrNameLst>
                                      </p:cBhvr>
                                      <p:tavLst>
                                        <p:tav tm="0">
                                          <p:val>
                                            <p:fltVal val="0"/>
                                          </p:val>
                                        </p:tav>
                                        <p:tav tm="100000">
                                          <p:val>
                                            <p:strVal val="#ppt_h"/>
                                          </p:val>
                                        </p:tav>
                                      </p:tavLst>
                                    </p:anim>
                                    <p:animEffect transition="in" filter="fade">
                                      <p:cBhvr>
                                        <p:cTn id="39" dur="500"/>
                                        <p:tgtEl>
                                          <p:spTgt spid="43"/>
                                        </p:tgtEl>
                                      </p:cBhvr>
                                    </p:animEffect>
                                  </p:childTnLst>
                                </p:cTn>
                              </p:par>
                            </p:childTnLst>
                          </p:cTn>
                        </p:par>
                        <p:par>
                          <p:cTn id="40" fill="hold">
                            <p:stCondLst>
                              <p:cond delay="3000"/>
                            </p:stCondLst>
                            <p:childTnLst>
                              <p:par>
                                <p:cTn id="41" presetID="22" presetClass="entr" presetSubtype="8" fill="hold" grpId="0" nodeType="afterEffect">
                                  <p:stCondLst>
                                    <p:cond delay="0"/>
                                  </p:stCondLst>
                                  <p:iterate type="lt">
                                    <p:tmPct val="30000"/>
                                  </p:iterate>
                                  <p:childTnLst>
                                    <p:set>
                                      <p:cBhvr>
                                        <p:cTn id="42" dur="1" fill="hold">
                                          <p:stCondLst>
                                            <p:cond delay="0"/>
                                          </p:stCondLst>
                                        </p:cTn>
                                        <p:tgtEl>
                                          <p:spTgt spid="5"/>
                                        </p:tgtEl>
                                        <p:attrNameLst>
                                          <p:attrName>style.visibility</p:attrName>
                                        </p:attrNameLst>
                                      </p:cBhvr>
                                      <p:to>
                                        <p:strVal val="visible"/>
                                      </p:to>
                                    </p:set>
                                    <p:animEffect transition="in" filter="wipe(left)">
                                      <p:cBhvr>
                                        <p:cTn id="43" dur="100"/>
                                        <p:tgtEl>
                                          <p:spTgt spid="5"/>
                                        </p:tgtEl>
                                      </p:cBhvr>
                                    </p:animEffect>
                                  </p:childTnLst>
                                </p:cTn>
                              </p:par>
                              <p:par>
                                <p:cTn id="44" presetID="36" presetClass="emph" presetSubtype="0" fill="hold" grpId="1" nodeType="withEffect">
                                  <p:stCondLst>
                                    <p:cond delay="0"/>
                                  </p:stCondLst>
                                  <p:iterate type="lt">
                                    <p:tmPct val="30000"/>
                                  </p:iterate>
                                  <p:childTnLst>
                                    <p:animScale>
                                      <p:cBhvr>
                                        <p:cTn id="45" dur="50" autoRev="1" fill="hold">
                                          <p:stCondLst>
                                            <p:cond delay="0"/>
                                          </p:stCondLst>
                                        </p:cTn>
                                        <p:tgtEl>
                                          <p:spTgt spid="5"/>
                                        </p:tgtEl>
                                      </p:cBhvr>
                                      <p:to x="80000" y="100000"/>
                                    </p:animScale>
                                    <p:anim by="(#ppt_w*0.10)" calcmode="lin" valueType="num">
                                      <p:cBhvr>
                                        <p:cTn id="46" dur="50" autoRev="1" fill="hold">
                                          <p:stCondLst>
                                            <p:cond delay="0"/>
                                          </p:stCondLst>
                                        </p:cTn>
                                        <p:tgtEl>
                                          <p:spTgt spid="5"/>
                                        </p:tgtEl>
                                        <p:attrNameLst>
                                          <p:attrName>ppt_x</p:attrName>
                                        </p:attrNameLst>
                                      </p:cBhvr>
                                    </p:anim>
                                    <p:anim by="(-#ppt_w*0.10)" calcmode="lin" valueType="num">
                                      <p:cBhvr>
                                        <p:cTn id="47" dur="50" autoRev="1" fill="hold">
                                          <p:stCondLst>
                                            <p:cond delay="0"/>
                                          </p:stCondLst>
                                        </p:cTn>
                                        <p:tgtEl>
                                          <p:spTgt spid="5"/>
                                        </p:tgtEl>
                                        <p:attrNameLst>
                                          <p:attrName>ppt_y</p:attrName>
                                        </p:attrNameLst>
                                      </p:cBhvr>
                                    </p:anim>
                                    <p:animRot by="-480000">
                                      <p:cBhvr>
                                        <p:cTn id="48" dur="50" autoRev="1" fill="hold">
                                          <p:stCondLst>
                                            <p:cond delay="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autoUpdateAnimBg="0"/>
      <p:bldP spid="5" grpId="0"/>
      <p:bldP spid="5"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文本框 6"/>
          <p:cNvSpPr txBox="1"/>
          <p:nvPr/>
        </p:nvSpPr>
        <p:spPr>
          <a:xfrm>
            <a:off x="2644962" y="3035062"/>
            <a:ext cx="6914674" cy="1015663"/>
          </a:xfrm>
          <a:prstGeom prst="rect">
            <a:avLst/>
          </a:prstGeom>
          <a:solidFill>
            <a:srgbClr val="03B9CE"/>
          </a:solidFill>
          <a:ln w="152400">
            <a:solidFill>
              <a:srgbClr val="03B9CE"/>
            </a:solidFill>
          </a:ln>
          <a:effectLst>
            <a:outerShdw blurRad="215900" dist="50800" dir="5400000" algn="ctr" rotWithShape="0">
              <a:srgbClr val="000000">
                <a:alpha val="80000"/>
              </a:srgbClr>
            </a:outerShdw>
          </a:effectLst>
          <a:scene3d>
            <a:camera prst="orthographicFront"/>
            <a:lightRig rig="threePt" dir="t"/>
          </a:scene3d>
          <a:sp3d>
            <a:bevelT w="190500" h="38100"/>
          </a:sp3d>
        </p:spPr>
        <p:txBody>
          <a:bodyPr wrap="square" rtlCol="0">
            <a:spAutoFit/>
          </a:bodyPr>
          <a:lstStyle/>
          <a:p>
            <a:pPr algn="ctr"/>
            <a:r>
              <a:rPr lang="zh-CN" altLang="en-US" sz="6000" dirty="0" smtClean="0">
                <a:solidFill>
                  <a:schemeClr val="bg1"/>
                </a:solidFill>
                <a:latin typeface="微软雅黑" panose="020B0503020204020204" pitchFamily="34" charset="-122"/>
                <a:ea typeface="微软雅黑" panose="020B0503020204020204" pitchFamily="34" charset="-122"/>
              </a:rPr>
              <a:t>谢谢您的</a:t>
            </a:r>
            <a:r>
              <a:rPr lang="zh-CN" altLang="en-US" sz="6000" b="1" dirty="0" smtClean="0">
                <a:solidFill>
                  <a:schemeClr val="bg1"/>
                </a:solidFill>
                <a:latin typeface="微软雅黑" panose="020B0503020204020204" pitchFamily="34" charset="-122"/>
                <a:ea typeface="微软雅黑" panose="020B0503020204020204" pitchFamily="34" charset="-122"/>
              </a:rPr>
              <a:t>观看指导</a:t>
            </a:r>
            <a:endParaRPr lang="zh-CN" altLang="en-US" sz="6000" b="1" dirty="0">
              <a:solidFill>
                <a:schemeClr val="bg1"/>
              </a:solidFill>
              <a:latin typeface="微软雅黑" panose="020B0503020204020204" pitchFamily="34" charset="-122"/>
              <a:ea typeface="微软雅黑" panose="020B0503020204020204" pitchFamily="34" charset="-122"/>
            </a:endParaRPr>
          </a:p>
        </p:txBody>
      </p:sp>
      <p:sp>
        <p:nvSpPr>
          <p:cNvPr id="48" name="文本框 6"/>
          <p:cNvSpPr txBox="1"/>
          <p:nvPr/>
        </p:nvSpPr>
        <p:spPr>
          <a:xfrm>
            <a:off x="4173621" y="1053842"/>
            <a:ext cx="3820278" cy="1862048"/>
          </a:xfrm>
          <a:prstGeom prst="rect">
            <a:avLst/>
          </a:prstGeom>
          <a:noFill/>
          <a:scene3d>
            <a:camera prst="orthographicFront"/>
            <a:lightRig rig="threePt" dir="t"/>
          </a:scene3d>
          <a:sp3d>
            <a:bevelT w="190500"/>
          </a:sp3d>
        </p:spPr>
        <p:txBody>
          <a:bodyPr wrap="none" rtlCol="0">
            <a:spAutoFit/>
          </a:bodyPr>
          <a:lstStyle/>
          <a:p>
            <a:pPr algn="ctr"/>
            <a:r>
              <a:rPr lang="en-US" altLang="zh-CN" sz="11500" b="1" dirty="0" smtClean="0">
                <a:solidFill>
                  <a:srgbClr val="03B9CE"/>
                </a:solidFill>
                <a:latin typeface="微软雅黑" panose="020B0503020204020204" pitchFamily="34" charset="-122"/>
                <a:ea typeface="微软雅黑" panose="020B0503020204020204" pitchFamily="34" charset="-122"/>
              </a:rPr>
              <a:t>2</a:t>
            </a:r>
            <a:r>
              <a:rPr lang="en-US" altLang="zh-CN" sz="11500" b="1" dirty="0" smtClean="0">
                <a:solidFill>
                  <a:srgbClr val="88AF20"/>
                </a:solidFill>
                <a:latin typeface="微软雅黑" panose="020B0503020204020204" pitchFamily="34" charset="-122"/>
                <a:ea typeface="微软雅黑" panose="020B0503020204020204" pitchFamily="34" charset="-122"/>
              </a:rPr>
              <a:t>0</a:t>
            </a:r>
            <a:r>
              <a:rPr lang="en-US" altLang="zh-CN" sz="11500" b="1" dirty="0" smtClean="0">
                <a:solidFill>
                  <a:srgbClr val="F0A901"/>
                </a:solidFill>
                <a:latin typeface="微软雅黑" panose="020B0503020204020204" pitchFamily="34" charset="-122"/>
                <a:ea typeface="微软雅黑" panose="020B0503020204020204" pitchFamily="34" charset="-122"/>
              </a:rPr>
              <a:t>1</a:t>
            </a:r>
            <a:r>
              <a:rPr lang="en-US" altLang="zh-CN" sz="11500" b="1" dirty="0">
                <a:solidFill>
                  <a:srgbClr val="E36652"/>
                </a:solidFill>
                <a:latin typeface="微软雅黑" panose="020B0503020204020204" pitchFamily="34" charset="-122"/>
                <a:ea typeface="微软雅黑" panose="020B0503020204020204" pitchFamily="34" charset="-122"/>
              </a:rPr>
              <a:t>8</a:t>
            </a:r>
            <a:endParaRPr lang="zh-CN" altLang="en-US" sz="11500" b="1" dirty="0">
              <a:solidFill>
                <a:srgbClr val="E36652"/>
              </a:solidFill>
              <a:latin typeface="微软雅黑" panose="020B0503020204020204" pitchFamily="34" charset="-122"/>
              <a:ea typeface="微软雅黑" panose="020B0503020204020204" pitchFamily="34" charset="-122"/>
            </a:endParaRPr>
          </a:p>
        </p:txBody>
      </p:sp>
      <p:sp>
        <p:nvSpPr>
          <p:cNvPr id="49" name="文本框 6"/>
          <p:cNvSpPr txBox="1"/>
          <p:nvPr/>
        </p:nvSpPr>
        <p:spPr>
          <a:xfrm>
            <a:off x="4156982" y="4739887"/>
            <a:ext cx="3853555" cy="523220"/>
          </a:xfrm>
          <a:prstGeom prst="rect">
            <a:avLst/>
          </a:prstGeom>
          <a:noFill/>
        </p:spPr>
        <p:txBody>
          <a:bodyPr wrap="none" rtlCol="0">
            <a:spAutoFit/>
          </a:bodyPr>
          <a:lstStyle/>
          <a:p>
            <a:pPr algn="ctr"/>
            <a:r>
              <a:rPr lang="en-US" altLang="zh-CN" sz="2800" b="1" dirty="0" smtClean="0">
                <a:solidFill>
                  <a:schemeClr val="bg1">
                    <a:lumMod val="50000"/>
                  </a:schemeClr>
                </a:solidFill>
                <a:latin typeface="微软雅黑" panose="020B0503020204020204" pitchFamily="34" charset="-122"/>
                <a:ea typeface="微软雅黑" panose="020B0503020204020204" pitchFamily="34" charset="-122"/>
              </a:rPr>
              <a:t>LOGO </a:t>
            </a:r>
            <a:r>
              <a:rPr lang="zh-CN" altLang="en-US" sz="2800" b="1" dirty="0" smtClean="0">
                <a:solidFill>
                  <a:schemeClr val="bg1">
                    <a:lumMod val="50000"/>
                  </a:schemeClr>
                </a:solidFill>
                <a:latin typeface="微软雅黑" panose="020B0503020204020204" pitchFamily="34" charset="-122"/>
                <a:ea typeface="微软雅黑" panose="020B0503020204020204" pitchFamily="34" charset="-122"/>
              </a:rPr>
              <a:t>某某某有限公司</a:t>
            </a:r>
            <a:endParaRPr lang="zh-CN" altLang="en-US" sz="28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3532521" y="5345390"/>
            <a:ext cx="5097177" cy="460375"/>
          </a:xfrm>
          <a:prstGeom prst="rect">
            <a:avLst/>
          </a:prstGeom>
        </p:spPr>
        <p:txBody>
          <a:bodyPr wrap="square">
            <a:spAutoFit/>
          </a:bodyPr>
          <a:lstStyle/>
          <a:p>
            <a:pPr algn="ct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rPr>
              <a:t>汇报人：</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sym typeface="+mn-ea"/>
              </a:rPr>
              <a:t>尚景</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rPr>
              <a:t>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rPr>
              <a:t>2018.07.28 </a:t>
            </a:r>
            <a:endParaRPr lang="zh-CN" altLang="en-US" sz="240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51" name="组合 50"/>
          <p:cNvGrpSpPr/>
          <p:nvPr/>
        </p:nvGrpSpPr>
        <p:grpSpPr>
          <a:xfrm flipH="1" flipV="1">
            <a:off x="10023147" y="5116892"/>
            <a:ext cx="2058018" cy="1633788"/>
            <a:chOff x="3419345" y="385660"/>
            <a:chExt cx="1447546" cy="1149156"/>
          </a:xfrm>
        </p:grpSpPr>
        <p:sp>
          <p:nvSpPr>
            <p:cNvPr id="54" name="椭圆 53"/>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55" name="椭圆 54"/>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56" name="椭圆 55"/>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57" name="椭圆 56"/>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58" name="组合 57"/>
          <p:cNvGrpSpPr/>
          <p:nvPr/>
        </p:nvGrpSpPr>
        <p:grpSpPr>
          <a:xfrm>
            <a:off x="117145" y="112253"/>
            <a:ext cx="2058018" cy="1633788"/>
            <a:chOff x="3419345" y="385660"/>
            <a:chExt cx="1447546" cy="1149156"/>
          </a:xfrm>
        </p:grpSpPr>
        <p:sp>
          <p:nvSpPr>
            <p:cNvPr id="59" name="椭圆 58"/>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0" name="椭圆 59"/>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1" name="椭圆 60"/>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2" name="椭圆 61"/>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p:cTn id="7" dur="750" fill="hold"/>
                                        <p:tgtEl>
                                          <p:spTgt spid="51"/>
                                        </p:tgtEl>
                                        <p:attrNameLst>
                                          <p:attrName>ppt_w</p:attrName>
                                        </p:attrNameLst>
                                      </p:cBhvr>
                                      <p:tavLst>
                                        <p:tav tm="0">
                                          <p:val>
                                            <p:fltVal val="0"/>
                                          </p:val>
                                        </p:tav>
                                        <p:tav tm="100000">
                                          <p:val>
                                            <p:strVal val="#ppt_w"/>
                                          </p:val>
                                        </p:tav>
                                      </p:tavLst>
                                    </p:anim>
                                    <p:anim calcmode="lin" valueType="num">
                                      <p:cBhvr>
                                        <p:cTn id="8" dur="750" fill="hold"/>
                                        <p:tgtEl>
                                          <p:spTgt spid="51"/>
                                        </p:tgtEl>
                                        <p:attrNameLst>
                                          <p:attrName>ppt_h</p:attrName>
                                        </p:attrNameLst>
                                      </p:cBhvr>
                                      <p:tavLst>
                                        <p:tav tm="0">
                                          <p:val>
                                            <p:fltVal val="0"/>
                                          </p:val>
                                        </p:tav>
                                        <p:tav tm="100000">
                                          <p:val>
                                            <p:strVal val="#ppt_h"/>
                                          </p:val>
                                        </p:tav>
                                      </p:tavLst>
                                    </p:anim>
                                    <p:animEffect transition="in" filter="fade">
                                      <p:cBhvr>
                                        <p:cTn id="9" dur="750"/>
                                        <p:tgtEl>
                                          <p:spTgt spid="51"/>
                                        </p:tgtEl>
                                      </p:cBhvr>
                                    </p:animEffect>
                                  </p:childTnLst>
                                </p:cTn>
                              </p:par>
                              <p:par>
                                <p:cTn id="10" presetID="53" presetClass="entr" presetSubtype="16" fill="hold" nodeType="withEffect">
                                  <p:stCondLst>
                                    <p:cond delay="0"/>
                                  </p:stCondLst>
                                  <p:childTnLst>
                                    <p:set>
                                      <p:cBhvr>
                                        <p:cTn id="11" dur="1" fill="hold">
                                          <p:stCondLst>
                                            <p:cond delay="0"/>
                                          </p:stCondLst>
                                        </p:cTn>
                                        <p:tgtEl>
                                          <p:spTgt spid="58"/>
                                        </p:tgtEl>
                                        <p:attrNameLst>
                                          <p:attrName>style.visibility</p:attrName>
                                        </p:attrNameLst>
                                      </p:cBhvr>
                                      <p:to>
                                        <p:strVal val="visible"/>
                                      </p:to>
                                    </p:set>
                                    <p:anim calcmode="lin" valueType="num">
                                      <p:cBhvr>
                                        <p:cTn id="12" dur="750" fill="hold"/>
                                        <p:tgtEl>
                                          <p:spTgt spid="58"/>
                                        </p:tgtEl>
                                        <p:attrNameLst>
                                          <p:attrName>ppt_w</p:attrName>
                                        </p:attrNameLst>
                                      </p:cBhvr>
                                      <p:tavLst>
                                        <p:tav tm="0">
                                          <p:val>
                                            <p:fltVal val="0"/>
                                          </p:val>
                                        </p:tav>
                                        <p:tav tm="100000">
                                          <p:val>
                                            <p:strVal val="#ppt_w"/>
                                          </p:val>
                                        </p:tav>
                                      </p:tavLst>
                                    </p:anim>
                                    <p:anim calcmode="lin" valueType="num">
                                      <p:cBhvr>
                                        <p:cTn id="13" dur="750" fill="hold"/>
                                        <p:tgtEl>
                                          <p:spTgt spid="58"/>
                                        </p:tgtEl>
                                        <p:attrNameLst>
                                          <p:attrName>ppt_h</p:attrName>
                                        </p:attrNameLst>
                                      </p:cBhvr>
                                      <p:tavLst>
                                        <p:tav tm="0">
                                          <p:val>
                                            <p:fltVal val="0"/>
                                          </p:val>
                                        </p:tav>
                                        <p:tav tm="100000">
                                          <p:val>
                                            <p:strVal val="#ppt_h"/>
                                          </p:val>
                                        </p:tav>
                                      </p:tavLst>
                                    </p:anim>
                                    <p:animEffect transition="in" filter="fade">
                                      <p:cBhvr>
                                        <p:cTn id="14" dur="750"/>
                                        <p:tgtEl>
                                          <p:spTgt spid="58"/>
                                        </p:tgtEl>
                                      </p:cBhvr>
                                    </p:animEffect>
                                  </p:childTnLst>
                                </p:cTn>
                              </p:par>
                            </p:childTnLst>
                          </p:cTn>
                        </p:par>
                        <p:par>
                          <p:cTn id="15" fill="hold">
                            <p:stCondLst>
                              <p:cond delay="1000"/>
                            </p:stCondLst>
                            <p:childTnLst>
                              <p:par>
                                <p:cTn id="16" presetID="56" presetClass="entr" presetSubtype="0" fill="hold" grpId="0" nodeType="afterEffect">
                                  <p:stCondLst>
                                    <p:cond delay="0"/>
                                  </p:stCondLst>
                                  <p:iterate type="lt">
                                    <p:tmPct val="10000"/>
                                  </p:iterate>
                                  <p:childTnLst>
                                    <p:set>
                                      <p:cBhvr>
                                        <p:cTn id="17" dur="1" fill="hold">
                                          <p:stCondLst>
                                            <p:cond delay="0"/>
                                          </p:stCondLst>
                                        </p:cTn>
                                        <p:tgtEl>
                                          <p:spTgt spid="47"/>
                                        </p:tgtEl>
                                        <p:attrNameLst>
                                          <p:attrName>style.visibility</p:attrName>
                                        </p:attrNameLst>
                                      </p:cBhvr>
                                      <p:to>
                                        <p:strVal val="visible"/>
                                      </p:to>
                                    </p:set>
                                    <p:anim by="(-#ppt_w*2)" calcmode="lin" valueType="num">
                                      <p:cBhvr rctx="PPT">
                                        <p:cTn id="18" dur="375" autoRev="1" fill="hold">
                                          <p:stCondLst>
                                            <p:cond delay="0"/>
                                          </p:stCondLst>
                                        </p:cTn>
                                        <p:tgtEl>
                                          <p:spTgt spid="47"/>
                                        </p:tgtEl>
                                        <p:attrNameLst>
                                          <p:attrName>ppt_w</p:attrName>
                                        </p:attrNameLst>
                                      </p:cBhvr>
                                    </p:anim>
                                    <p:anim by="(#ppt_w*0.50)" calcmode="lin" valueType="num">
                                      <p:cBhvr>
                                        <p:cTn id="19" dur="375" decel="50000" autoRev="1" fill="hold">
                                          <p:stCondLst>
                                            <p:cond delay="0"/>
                                          </p:stCondLst>
                                        </p:cTn>
                                        <p:tgtEl>
                                          <p:spTgt spid="47"/>
                                        </p:tgtEl>
                                        <p:attrNameLst>
                                          <p:attrName>ppt_x</p:attrName>
                                        </p:attrNameLst>
                                      </p:cBhvr>
                                    </p:anim>
                                    <p:anim from="(-#ppt_h/2)" to="(#ppt_y)" calcmode="lin" valueType="num">
                                      <p:cBhvr>
                                        <p:cTn id="20" dur="750" fill="hold">
                                          <p:stCondLst>
                                            <p:cond delay="0"/>
                                          </p:stCondLst>
                                        </p:cTn>
                                        <p:tgtEl>
                                          <p:spTgt spid="47"/>
                                        </p:tgtEl>
                                        <p:attrNameLst>
                                          <p:attrName>ppt_y</p:attrName>
                                        </p:attrNameLst>
                                      </p:cBhvr>
                                    </p:anim>
                                    <p:animRot by="21600000">
                                      <p:cBhvr>
                                        <p:cTn id="21" dur="750" fill="hold">
                                          <p:stCondLst>
                                            <p:cond delay="0"/>
                                          </p:stCondLst>
                                        </p:cTn>
                                        <p:tgtEl>
                                          <p:spTgt spid="47"/>
                                        </p:tgtEl>
                                        <p:attrNameLst>
                                          <p:attrName>r</p:attrName>
                                        </p:attrNameLst>
                                      </p:cBhvr>
                                    </p:animRot>
                                  </p:childTnLst>
                                </p:cTn>
                              </p:par>
                              <p:par>
                                <p:cTn id="22" presetID="56" presetClass="entr" presetSubtype="0" fill="hold" grpId="0" nodeType="withEffect">
                                  <p:stCondLst>
                                    <p:cond delay="500"/>
                                  </p:stCondLst>
                                  <p:iterate type="lt">
                                    <p:tmPct val="10000"/>
                                  </p:iterate>
                                  <p:childTnLst>
                                    <p:set>
                                      <p:cBhvr>
                                        <p:cTn id="23" dur="1" fill="hold">
                                          <p:stCondLst>
                                            <p:cond delay="0"/>
                                          </p:stCondLst>
                                        </p:cTn>
                                        <p:tgtEl>
                                          <p:spTgt spid="48"/>
                                        </p:tgtEl>
                                        <p:attrNameLst>
                                          <p:attrName>style.visibility</p:attrName>
                                        </p:attrNameLst>
                                      </p:cBhvr>
                                      <p:to>
                                        <p:strVal val="visible"/>
                                      </p:to>
                                    </p:set>
                                    <p:anim by="(-#ppt_w*2)" calcmode="lin" valueType="num">
                                      <p:cBhvr rctx="PPT">
                                        <p:cTn id="24" dur="375" autoRev="1" fill="hold">
                                          <p:stCondLst>
                                            <p:cond delay="0"/>
                                          </p:stCondLst>
                                        </p:cTn>
                                        <p:tgtEl>
                                          <p:spTgt spid="48"/>
                                        </p:tgtEl>
                                        <p:attrNameLst>
                                          <p:attrName>ppt_w</p:attrName>
                                        </p:attrNameLst>
                                      </p:cBhvr>
                                    </p:anim>
                                    <p:anim by="(#ppt_w*0.50)" calcmode="lin" valueType="num">
                                      <p:cBhvr>
                                        <p:cTn id="25" dur="375" decel="50000" autoRev="1" fill="hold">
                                          <p:stCondLst>
                                            <p:cond delay="0"/>
                                          </p:stCondLst>
                                        </p:cTn>
                                        <p:tgtEl>
                                          <p:spTgt spid="48"/>
                                        </p:tgtEl>
                                        <p:attrNameLst>
                                          <p:attrName>ppt_x</p:attrName>
                                        </p:attrNameLst>
                                      </p:cBhvr>
                                    </p:anim>
                                    <p:anim from="(-#ppt_h/2)" to="(#ppt_y)" calcmode="lin" valueType="num">
                                      <p:cBhvr>
                                        <p:cTn id="26" dur="750" fill="hold">
                                          <p:stCondLst>
                                            <p:cond delay="0"/>
                                          </p:stCondLst>
                                        </p:cTn>
                                        <p:tgtEl>
                                          <p:spTgt spid="48"/>
                                        </p:tgtEl>
                                        <p:attrNameLst>
                                          <p:attrName>ppt_y</p:attrName>
                                        </p:attrNameLst>
                                      </p:cBhvr>
                                    </p:anim>
                                    <p:animRot by="21600000">
                                      <p:cBhvr>
                                        <p:cTn id="27" dur="750" fill="hold">
                                          <p:stCondLst>
                                            <p:cond delay="0"/>
                                          </p:stCondLst>
                                        </p:cTn>
                                        <p:tgtEl>
                                          <p:spTgt spid="48"/>
                                        </p:tgtEl>
                                        <p:attrNameLst>
                                          <p:attrName>r</p:attrName>
                                        </p:attrNameLst>
                                      </p:cBhvr>
                                    </p:animRot>
                                  </p:childTnLst>
                                </p:cTn>
                              </p:par>
                            </p:childTnLst>
                          </p:cTn>
                        </p:par>
                        <p:par>
                          <p:cTn id="28" fill="hold">
                            <p:stCondLst>
                              <p:cond delay="1475"/>
                            </p:stCondLst>
                            <p:childTnLst>
                              <p:par>
                                <p:cTn id="29" presetID="56" presetClass="entr" presetSubtype="0" fill="hold" grpId="0" nodeType="afterEffect">
                                  <p:stCondLst>
                                    <p:cond delay="0"/>
                                  </p:stCondLst>
                                  <p:iterate type="lt">
                                    <p:tmPct val="10000"/>
                                  </p:iterate>
                                  <p:childTnLst>
                                    <p:set>
                                      <p:cBhvr>
                                        <p:cTn id="30" dur="1" fill="hold">
                                          <p:stCondLst>
                                            <p:cond delay="0"/>
                                          </p:stCondLst>
                                        </p:cTn>
                                        <p:tgtEl>
                                          <p:spTgt spid="49"/>
                                        </p:tgtEl>
                                        <p:attrNameLst>
                                          <p:attrName>style.visibility</p:attrName>
                                        </p:attrNameLst>
                                      </p:cBhvr>
                                      <p:to>
                                        <p:strVal val="visible"/>
                                      </p:to>
                                    </p:set>
                                    <p:anim by="(-#ppt_w*2)" calcmode="lin" valueType="num">
                                      <p:cBhvr rctx="PPT">
                                        <p:cTn id="31" dur="500" autoRev="1" fill="hold">
                                          <p:stCondLst>
                                            <p:cond delay="0"/>
                                          </p:stCondLst>
                                        </p:cTn>
                                        <p:tgtEl>
                                          <p:spTgt spid="49"/>
                                        </p:tgtEl>
                                        <p:attrNameLst>
                                          <p:attrName>ppt_w</p:attrName>
                                        </p:attrNameLst>
                                      </p:cBhvr>
                                    </p:anim>
                                    <p:anim by="(#ppt_w*0.50)" calcmode="lin" valueType="num">
                                      <p:cBhvr>
                                        <p:cTn id="32" dur="500" decel="50000" autoRev="1" fill="hold">
                                          <p:stCondLst>
                                            <p:cond delay="0"/>
                                          </p:stCondLst>
                                        </p:cTn>
                                        <p:tgtEl>
                                          <p:spTgt spid="49"/>
                                        </p:tgtEl>
                                        <p:attrNameLst>
                                          <p:attrName>ppt_x</p:attrName>
                                        </p:attrNameLst>
                                      </p:cBhvr>
                                    </p:anim>
                                    <p:anim from="(-#ppt_h/2)" to="(#ppt_y)" calcmode="lin" valueType="num">
                                      <p:cBhvr>
                                        <p:cTn id="33" dur="1000" fill="hold">
                                          <p:stCondLst>
                                            <p:cond delay="0"/>
                                          </p:stCondLst>
                                        </p:cTn>
                                        <p:tgtEl>
                                          <p:spTgt spid="49"/>
                                        </p:tgtEl>
                                        <p:attrNameLst>
                                          <p:attrName>ppt_y</p:attrName>
                                        </p:attrNameLst>
                                      </p:cBhvr>
                                    </p:anim>
                                    <p:animRot by="21600000">
                                      <p:cBhvr>
                                        <p:cTn id="34" dur="1000" fill="hold">
                                          <p:stCondLst>
                                            <p:cond delay="0"/>
                                          </p:stCondLst>
                                        </p:cTn>
                                        <p:tgtEl>
                                          <p:spTgt spid="49"/>
                                        </p:tgtEl>
                                        <p:attrNameLst>
                                          <p:attrName>r</p:attrName>
                                        </p:attrNameLst>
                                      </p:cBhvr>
                                    </p:animRot>
                                  </p:childTnLst>
                                </p:cTn>
                              </p:par>
                            </p:childTnLst>
                          </p:cTn>
                        </p:par>
                        <p:par>
                          <p:cTn id="35" fill="hold">
                            <p:stCondLst>
                              <p:cond delay="3574"/>
                            </p:stCondLst>
                            <p:childTnLst>
                              <p:par>
                                <p:cTn id="36" presetID="56" presetClass="entr" presetSubtype="0" fill="hold" grpId="0" nodeType="afterEffect">
                                  <p:stCondLst>
                                    <p:cond delay="0"/>
                                  </p:stCondLst>
                                  <p:iterate type="lt">
                                    <p:tmPct val="10000"/>
                                  </p:iterate>
                                  <p:childTnLst>
                                    <p:set>
                                      <p:cBhvr>
                                        <p:cTn id="37" dur="1" fill="hold">
                                          <p:stCondLst>
                                            <p:cond delay="0"/>
                                          </p:stCondLst>
                                        </p:cTn>
                                        <p:tgtEl>
                                          <p:spTgt spid="50"/>
                                        </p:tgtEl>
                                        <p:attrNameLst>
                                          <p:attrName>style.visibility</p:attrName>
                                        </p:attrNameLst>
                                      </p:cBhvr>
                                      <p:to>
                                        <p:strVal val="visible"/>
                                      </p:to>
                                    </p:set>
                                    <p:anim by="(-#ppt_w*2)" calcmode="lin" valueType="num">
                                      <p:cBhvr rctx="PPT">
                                        <p:cTn id="38" dur="375" autoRev="1" fill="hold">
                                          <p:stCondLst>
                                            <p:cond delay="0"/>
                                          </p:stCondLst>
                                        </p:cTn>
                                        <p:tgtEl>
                                          <p:spTgt spid="50"/>
                                        </p:tgtEl>
                                        <p:attrNameLst>
                                          <p:attrName>ppt_w</p:attrName>
                                        </p:attrNameLst>
                                      </p:cBhvr>
                                    </p:anim>
                                    <p:anim by="(#ppt_w*0.50)" calcmode="lin" valueType="num">
                                      <p:cBhvr>
                                        <p:cTn id="39" dur="375" decel="50000" autoRev="1" fill="hold">
                                          <p:stCondLst>
                                            <p:cond delay="0"/>
                                          </p:stCondLst>
                                        </p:cTn>
                                        <p:tgtEl>
                                          <p:spTgt spid="50"/>
                                        </p:tgtEl>
                                        <p:attrNameLst>
                                          <p:attrName>ppt_x</p:attrName>
                                        </p:attrNameLst>
                                      </p:cBhvr>
                                    </p:anim>
                                    <p:anim from="(-#ppt_h/2)" to="(#ppt_y)" calcmode="lin" valueType="num">
                                      <p:cBhvr>
                                        <p:cTn id="40" dur="750" fill="hold">
                                          <p:stCondLst>
                                            <p:cond delay="0"/>
                                          </p:stCondLst>
                                        </p:cTn>
                                        <p:tgtEl>
                                          <p:spTgt spid="50"/>
                                        </p:tgtEl>
                                        <p:attrNameLst>
                                          <p:attrName>ppt_y</p:attrName>
                                        </p:attrNameLst>
                                      </p:cBhvr>
                                    </p:anim>
                                    <p:animRot by="21600000">
                                      <p:cBhvr>
                                        <p:cTn id="41" dur="750"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p:bldP spid="49" grpId="0"/>
      <p:bldP spid="5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630085" y="1537354"/>
            <a:ext cx="1447546" cy="1149156"/>
            <a:chOff x="3419345" y="385660"/>
            <a:chExt cx="1447546" cy="1149156"/>
          </a:xfrm>
        </p:grpSpPr>
        <p:sp>
          <p:nvSpPr>
            <p:cNvPr id="3" name="椭圆 2"/>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4" name="椭圆 3"/>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5" name="椭圆 4"/>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6" name="椭圆 5"/>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7" name="组合 6"/>
          <p:cNvGrpSpPr/>
          <p:nvPr/>
        </p:nvGrpSpPr>
        <p:grpSpPr>
          <a:xfrm flipH="1" flipV="1">
            <a:off x="7109618" y="1979815"/>
            <a:ext cx="1447546" cy="1149156"/>
            <a:chOff x="3419345" y="385660"/>
            <a:chExt cx="1447546" cy="1149156"/>
          </a:xfrm>
        </p:grpSpPr>
        <p:sp>
          <p:nvSpPr>
            <p:cNvPr id="8" name="椭圆 7"/>
            <p:cNvSpPr/>
            <p:nvPr/>
          </p:nvSpPr>
          <p:spPr>
            <a:xfrm flipV="1">
              <a:off x="3419345" y="946280"/>
              <a:ext cx="588536" cy="588536"/>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9" name="椭圆 8"/>
            <p:cNvSpPr/>
            <p:nvPr/>
          </p:nvSpPr>
          <p:spPr>
            <a:xfrm flipV="1">
              <a:off x="4274117" y="1163083"/>
              <a:ext cx="299650" cy="299650"/>
            </a:xfrm>
            <a:prstGeom prst="ellipse">
              <a:avLst/>
            </a:prstGeom>
            <a:solidFill>
              <a:srgbClr val="88AF20"/>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0" name="椭圆 9"/>
            <p:cNvSpPr/>
            <p:nvPr/>
          </p:nvSpPr>
          <p:spPr>
            <a:xfrm flipV="1">
              <a:off x="4650079" y="385660"/>
              <a:ext cx="216812" cy="216812"/>
            </a:xfrm>
            <a:prstGeom prst="ellipse">
              <a:avLst/>
            </a:prstGeom>
            <a:solidFill>
              <a:srgbClr val="F0A901"/>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1" name="椭圆 10"/>
            <p:cNvSpPr/>
            <p:nvPr/>
          </p:nvSpPr>
          <p:spPr>
            <a:xfrm flipV="1">
              <a:off x="4007881" y="550314"/>
              <a:ext cx="424390" cy="424390"/>
            </a:xfrm>
            <a:prstGeom prst="ellipse">
              <a:avLst/>
            </a:prstGeom>
            <a:solidFill>
              <a:srgbClr val="E36652"/>
            </a:solidFill>
            <a:ln w="44450" cap="flat" cmpd="sng" algn="ctr">
              <a:noFill/>
              <a:prstDash val="soli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grpSp>
      <p:grpSp>
        <p:nvGrpSpPr>
          <p:cNvPr id="12" name="组合 11"/>
          <p:cNvGrpSpPr/>
          <p:nvPr/>
        </p:nvGrpSpPr>
        <p:grpSpPr>
          <a:xfrm>
            <a:off x="5087458" y="1371094"/>
            <a:ext cx="1996576" cy="1996574"/>
            <a:chOff x="3606461" y="1664340"/>
            <a:chExt cx="1040024" cy="1040024"/>
          </a:xfrm>
          <a:scene3d>
            <a:camera prst="orthographicFront">
              <a:rot lat="0" lon="0" rev="0"/>
            </a:camera>
            <a:lightRig rig="balanced" dir="t">
              <a:rot lat="0" lon="0" rev="8700000"/>
            </a:lightRig>
          </a:scene3d>
        </p:grpSpPr>
        <p:sp>
          <p:nvSpPr>
            <p:cNvPr id="13" name="椭圆 12"/>
            <p:cNvSpPr/>
            <p:nvPr/>
          </p:nvSpPr>
          <p:spPr>
            <a:xfrm>
              <a:off x="3606461" y="1664340"/>
              <a:ext cx="1040024" cy="1040024"/>
            </a:xfrm>
            <a:prstGeom prst="ellipse">
              <a:avLst/>
            </a:prstGeom>
            <a:solidFill>
              <a:srgbClr val="03B9CE"/>
            </a:solidFill>
            <a:ln w="44450" cap="flat" cmpd="sng" algn="ctr">
              <a:noFill/>
              <a:prstDash val="solid"/>
            </a:ln>
            <a:effectLst>
              <a:outerShdw blurRad="44450" dist="27940" dir="5400000" algn="ctr">
                <a:srgbClr val="000000">
                  <a:alpha val="32000"/>
                </a:srgbClr>
              </a:outerShdw>
            </a:effectLst>
            <a:sp3d>
              <a:bevelT w="190500" h="38100"/>
            </a:sp3d>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endParaRPr>
            </a:p>
          </p:txBody>
        </p:sp>
        <p:sp>
          <p:nvSpPr>
            <p:cNvPr id="14" name="文本框 1"/>
            <p:cNvSpPr txBox="1"/>
            <p:nvPr/>
          </p:nvSpPr>
          <p:spPr>
            <a:xfrm>
              <a:off x="3936496" y="1813627"/>
              <a:ext cx="426023" cy="689385"/>
            </a:xfrm>
            <a:prstGeom prst="rect">
              <a:avLst/>
            </a:prstGeom>
            <a:noFill/>
            <a:ln>
              <a:noFill/>
            </a:ln>
            <a:effectLst>
              <a:outerShdw blurRad="44450" dist="27940" dir="5400000" algn="ctr">
                <a:srgbClr val="000000">
                  <a:alpha val="32000"/>
                </a:srgbClr>
              </a:outerShdw>
            </a:effectLst>
            <a:sp3d>
              <a:bevelT w="190500" h="38100"/>
            </a:sp3d>
          </p:spPr>
          <p:txBody>
            <a:bodyPr wrap="none" rtlCol="0">
              <a:spAutoFit/>
            </a:bodyPr>
            <a:lstStyle/>
            <a:p>
              <a:pPr algn="ctr"/>
              <a:r>
                <a:rPr lang="en-US" altLang="zh-CN" sz="8000" b="1" dirty="0" smtClean="0">
                  <a:solidFill>
                    <a:schemeClr val="bg1"/>
                  </a:solidFill>
                  <a:latin typeface="微软雅黑" panose="020B0503020204020204" pitchFamily="34" charset="-122"/>
                  <a:ea typeface="微软雅黑" panose="020B0503020204020204" pitchFamily="34" charset="-122"/>
                </a:rPr>
                <a:t>1</a:t>
              </a:r>
              <a:endParaRPr lang="zh-CN" altLang="en-US" sz="8000" b="1" dirty="0">
                <a:solidFill>
                  <a:schemeClr val="bg1"/>
                </a:solidFill>
                <a:latin typeface="微软雅黑" panose="020B0503020204020204" pitchFamily="34" charset="-122"/>
                <a:ea typeface="微软雅黑" panose="020B0503020204020204" pitchFamily="34" charset="-122"/>
              </a:endParaRPr>
            </a:p>
          </p:txBody>
        </p:sp>
      </p:grpSp>
      <p:sp>
        <p:nvSpPr>
          <p:cNvPr id="28" name="矩形 69"/>
          <p:cNvSpPr>
            <a:spLocks noChangeArrowheads="1"/>
          </p:cNvSpPr>
          <p:nvPr/>
        </p:nvSpPr>
        <p:spPr bwMode="auto">
          <a:xfrm>
            <a:off x="3534391" y="3810340"/>
            <a:ext cx="51370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smtClean="0">
                <a:solidFill>
                  <a:srgbClr val="03B9CE"/>
                </a:solidFill>
                <a:latin typeface="微软雅黑" panose="020B0503020204020204" pitchFamily="34" charset="-122"/>
                <a:ea typeface="微软雅黑" panose="020B0503020204020204" pitchFamily="34" charset="-122"/>
                <a:sym typeface="微软雅黑" panose="020B0503020204020204" pitchFamily="34" charset="-122"/>
              </a:rPr>
              <a:t>半年工作概述</a:t>
            </a:r>
            <a:endParaRPr lang="en-US" altLang="zh-CN" sz="4800" b="1" dirty="0">
              <a:solidFill>
                <a:srgbClr val="03B9C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70"/>
          <p:cNvSpPr>
            <a:spLocks noChangeArrowheads="1"/>
          </p:cNvSpPr>
          <p:nvPr/>
        </p:nvSpPr>
        <p:spPr bwMode="auto">
          <a:xfrm>
            <a:off x="1317717" y="4720142"/>
            <a:ext cx="95704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在此处添加文字，在此</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处在</a:t>
            </a: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此处添加文字在</a:t>
            </a:r>
            <a:r>
              <a:rPr lang="zh-CN" altLang="en-US" sz="2000" dirty="0" smtClean="0">
                <a:solidFill>
                  <a:schemeClr val="tx1">
                    <a:lumMod val="65000"/>
                    <a:lumOff val="35000"/>
                  </a:schemeClr>
                </a:solidFill>
                <a:latin typeface="微软雅黑" panose="020B0503020204020204" pitchFamily="34" charset="-122"/>
                <a:ea typeface="微软雅黑" panose="020B0503020204020204" pitchFamily="34" charset="-122"/>
              </a:rPr>
              <a:t>此处添加文字</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30" name="直接连接符 29"/>
          <p:cNvCxnSpPr/>
          <p:nvPr/>
        </p:nvCxnSpPr>
        <p:spPr>
          <a:xfrm>
            <a:off x="2369788" y="4383237"/>
            <a:ext cx="1456264" cy="1"/>
          </a:xfrm>
          <a:prstGeom prst="line">
            <a:avLst/>
          </a:prstGeom>
          <a:ln w="9525">
            <a:solidFill>
              <a:srgbClr val="03B9CE"/>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8332888" y="4383237"/>
            <a:ext cx="1379619" cy="1"/>
          </a:xfrm>
          <a:prstGeom prst="line">
            <a:avLst/>
          </a:prstGeom>
          <a:ln w="9525">
            <a:solidFill>
              <a:srgbClr val="03B9CE"/>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2"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Scale>
                                      <p:cBhvr>
                                        <p:cTn id="17"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2"/>
                                        </p:tgtEl>
                                        <p:attrNameLst>
                                          <p:attrName>ppt_x</p:attrName>
                                          <p:attrName>ppt_y</p:attrName>
                                        </p:attrNameLst>
                                      </p:cBhvr>
                                    </p:animMotion>
                                    <p:animEffect transition="in" filter="fade">
                                      <p:cBhvr>
                                        <p:cTn id="19" dur="1000"/>
                                        <p:tgtEl>
                                          <p:spTgt spid="12"/>
                                        </p:tgtEl>
                                      </p:cBhvr>
                                    </p:animEffect>
                                  </p:childTnLst>
                                </p:cTn>
                              </p:par>
                            </p:childTnLst>
                          </p:cTn>
                        </p:par>
                        <p:par>
                          <p:cTn id="20" fill="hold">
                            <p:stCondLst>
                              <p:cond delay="500"/>
                            </p:stCondLst>
                            <p:childTnLst>
                              <p:par>
                                <p:cTn id="21" presetID="22" presetClass="entr" presetSubtype="8"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par>
                                <p:cTn id="24" presetID="22" presetClass="entr" presetSubtype="2"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wipe(right)">
                                      <p:cBhvr>
                                        <p:cTn id="26" dur="500"/>
                                        <p:tgtEl>
                                          <p:spTgt spid="31"/>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p:cTn id="29" dur="500" fill="hold"/>
                                        <p:tgtEl>
                                          <p:spTgt spid="28"/>
                                        </p:tgtEl>
                                        <p:attrNameLst>
                                          <p:attrName>ppt_w</p:attrName>
                                        </p:attrNameLst>
                                      </p:cBhvr>
                                      <p:tavLst>
                                        <p:tav tm="0">
                                          <p:val>
                                            <p:fltVal val="0"/>
                                          </p:val>
                                        </p:tav>
                                        <p:tav tm="100000">
                                          <p:val>
                                            <p:strVal val="#ppt_w"/>
                                          </p:val>
                                        </p:tav>
                                      </p:tavLst>
                                    </p:anim>
                                    <p:anim calcmode="lin" valueType="num">
                                      <p:cBhvr>
                                        <p:cTn id="30" dur="500" fill="hold"/>
                                        <p:tgtEl>
                                          <p:spTgt spid="28"/>
                                        </p:tgtEl>
                                        <p:attrNameLst>
                                          <p:attrName>ppt_h</p:attrName>
                                        </p:attrNameLst>
                                      </p:cBhvr>
                                      <p:tavLst>
                                        <p:tav tm="0">
                                          <p:val>
                                            <p:fltVal val="0"/>
                                          </p:val>
                                        </p:tav>
                                        <p:tav tm="100000">
                                          <p:val>
                                            <p:strVal val="#ppt_h"/>
                                          </p:val>
                                        </p:tav>
                                      </p:tavLst>
                                    </p:anim>
                                    <p:animEffect transition="in" filter="fade">
                                      <p:cBhvr>
                                        <p:cTn id="31" dur="500"/>
                                        <p:tgtEl>
                                          <p:spTgt spid="28"/>
                                        </p:tgtEl>
                                      </p:cBhvr>
                                    </p:animEffect>
                                  </p:childTnLst>
                                </p:cTn>
                              </p:par>
                            </p:childTnLst>
                          </p:cTn>
                        </p:par>
                        <p:par>
                          <p:cTn id="32" fill="hold">
                            <p:stCondLst>
                              <p:cond delay="1000"/>
                            </p:stCondLst>
                            <p:childTnLst>
                              <p:par>
                                <p:cTn id="33" presetID="31" presetClass="entr" presetSubtype="0"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p:cTn id="35" dur="1000" fill="hold"/>
                                        <p:tgtEl>
                                          <p:spTgt spid="29"/>
                                        </p:tgtEl>
                                        <p:attrNameLst>
                                          <p:attrName>ppt_w</p:attrName>
                                        </p:attrNameLst>
                                      </p:cBhvr>
                                      <p:tavLst>
                                        <p:tav tm="0">
                                          <p:val>
                                            <p:fltVal val="0"/>
                                          </p:val>
                                        </p:tav>
                                        <p:tav tm="100000">
                                          <p:val>
                                            <p:strVal val="#ppt_w"/>
                                          </p:val>
                                        </p:tav>
                                      </p:tavLst>
                                    </p:anim>
                                    <p:anim calcmode="lin" valueType="num">
                                      <p:cBhvr>
                                        <p:cTn id="36" dur="1000" fill="hold"/>
                                        <p:tgtEl>
                                          <p:spTgt spid="29"/>
                                        </p:tgtEl>
                                        <p:attrNameLst>
                                          <p:attrName>ppt_h</p:attrName>
                                        </p:attrNameLst>
                                      </p:cBhvr>
                                      <p:tavLst>
                                        <p:tav tm="0">
                                          <p:val>
                                            <p:fltVal val="0"/>
                                          </p:val>
                                        </p:tav>
                                        <p:tav tm="100000">
                                          <p:val>
                                            <p:strVal val="#ppt_h"/>
                                          </p:val>
                                        </p:tav>
                                      </p:tavLst>
                                    </p:anim>
                                    <p:anim calcmode="lin" valueType="num">
                                      <p:cBhvr>
                                        <p:cTn id="37" dur="1000" fill="hold"/>
                                        <p:tgtEl>
                                          <p:spTgt spid="29"/>
                                        </p:tgtEl>
                                        <p:attrNameLst>
                                          <p:attrName>style.rotation</p:attrName>
                                        </p:attrNameLst>
                                      </p:cBhvr>
                                      <p:tavLst>
                                        <p:tav tm="0">
                                          <p:val>
                                            <p:fltVal val="90"/>
                                          </p:val>
                                        </p:tav>
                                        <p:tav tm="100000">
                                          <p:val>
                                            <p:fltVal val="0"/>
                                          </p:val>
                                        </p:tav>
                                      </p:tavLst>
                                    </p:anim>
                                    <p:animEffect transition="in" filter="fade">
                                      <p:cBhvr>
                                        <p:cTn id="38"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01.</a:t>
            </a:r>
            <a:r>
              <a:rPr lang="zh-CN" altLang="en-US" sz="3200" dirty="0" smtClean="0">
                <a:solidFill>
                  <a:schemeClr val="tx1">
                    <a:lumMod val="65000"/>
                    <a:lumOff val="35000"/>
                  </a:schemeClr>
                </a:solidFill>
              </a:rPr>
              <a:t>半年工作概述</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TextBox 13"/>
          <p:cNvSpPr txBox="1"/>
          <p:nvPr/>
        </p:nvSpPr>
        <p:spPr>
          <a:xfrm>
            <a:off x="7668018" y="2045672"/>
            <a:ext cx="5178126" cy="861774"/>
          </a:xfrm>
          <a:prstGeom prst="rect">
            <a:avLst/>
          </a:prstGeom>
          <a:noFill/>
        </p:spPr>
        <p:txBody>
          <a:bodyPr wrap="square" rtlCol="0">
            <a:spAutoFit/>
          </a:bodyPr>
          <a:lstStyle/>
          <a:p>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rPr>
              <a:t>总体目标顺利完成</a:t>
            </a:r>
            <a:endParaRPr lang="en-US" altLang="zh-CN" b="1" dirty="0" smtClean="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单击此处添加文本单击此处添加文本</a:t>
            </a:r>
            <a:endParaRPr lang="en-US" altLang="zh-CN" sz="16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5" name="TextBox 14"/>
          <p:cNvSpPr txBox="1"/>
          <p:nvPr/>
        </p:nvSpPr>
        <p:spPr>
          <a:xfrm>
            <a:off x="7669920" y="3412532"/>
            <a:ext cx="5178126" cy="861774"/>
          </a:xfrm>
          <a:prstGeom prst="rect">
            <a:avLst/>
          </a:prstGeom>
          <a:noFill/>
        </p:spPr>
        <p:txBody>
          <a:bodyPr wrap="square" rtlCol="0">
            <a:spAutoFit/>
          </a:bodyPr>
          <a:lstStyle/>
          <a:p>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rPr>
              <a:t>团队建设更加完善</a:t>
            </a:r>
            <a:endParaRPr lang="en-US" altLang="zh-CN" b="1" dirty="0" smtClean="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单击此处添加文本单击此处添加文本</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TextBox 15"/>
          <p:cNvSpPr txBox="1"/>
          <p:nvPr/>
        </p:nvSpPr>
        <p:spPr>
          <a:xfrm>
            <a:off x="7669920" y="4788443"/>
            <a:ext cx="5178126" cy="861774"/>
          </a:xfrm>
          <a:prstGeom prst="rect">
            <a:avLst/>
          </a:prstGeom>
          <a:noFill/>
        </p:spPr>
        <p:txBody>
          <a:bodyPr wrap="square" rtlCol="0">
            <a:spAutoFit/>
          </a:bodyPr>
          <a:lstStyle/>
          <a:p>
            <a:r>
              <a:rPr lang="zh-CN" altLang="en-US" b="1" dirty="0" smtClean="0">
                <a:solidFill>
                  <a:schemeClr val="tx1">
                    <a:lumMod val="65000"/>
                    <a:lumOff val="35000"/>
                  </a:schemeClr>
                </a:solidFill>
                <a:latin typeface="微软雅黑" panose="020B0503020204020204" pitchFamily="34" charset="-122"/>
                <a:ea typeface="微软雅黑" panose="020B0503020204020204" pitchFamily="34" charset="-122"/>
              </a:rPr>
              <a:t>工作能力直线上升</a:t>
            </a:r>
            <a:endParaRPr lang="en-US" altLang="zh-CN" b="1"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单击此处添加文本单击此处添加文本</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7" name="直接连接符 16"/>
          <p:cNvCxnSpPr/>
          <p:nvPr/>
        </p:nvCxnSpPr>
        <p:spPr>
          <a:xfrm>
            <a:off x="7897689" y="3152233"/>
            <a:ext cx="3356997" cy="1"/>
          </a:xfrm>
          <a:prstGeom prst="line">
            <a:avLst/>
          </a:prstGeom>
          <a:noFill/>
          <a:ln w="9525" cap="flat" cmpd="sng" algn="ctr">
            <a:solidFill>
              <a:schemeClr val="tx1">
                <a:lumMod val="65000"/>
                <a:lumOff val="35000"/>
              </a:schemeClr>
            </a:solidFill>
            <a:prstDash val="dash"/>
          </a:ln>
          <a:effectLst/>
        </p:spPr>
      </p:cxnSp>
      <p:cxnSp>
        <p:nvCxnSpPr>
          <p:cNvPr id="18" name="直接连接符 17"/>
          <p:cNvCxnSpPr/>
          <p:nvPr/>
        </p:nvCxnSpPr>
        <p:spPr>
          <a:xfrm>
            <a:off x="7897078" y="4493605"/>
            <a:ext cx="3357615" cy="1"/>
          </a:xfrm>
          <a:prstGeom prst="line">
            <a:avLst/>
          </a:prstGeom>
          <a:noFill/>
          <a:ln w="9525" cap="flat" cmpd="sng" algn="ctr">
            <a:solidFill>
              <a:schemeClr val="tx1">
                <a:lumMod val="65000"/>
                <a:lumOff val="35000"/>
              </a:schemeClr>
            </a:solidFill>
            <a:prstDash val="dash"/>
          </a:ln>
          <a:effectLst/>
        </p:spPr>
      </p:cxnSp>
      <p:grpSp>
        <p:nvGrpSpPr>
          <p:cNvPr id="23" name="组合 22"/>
          <p:cNvGrpSpPr/>
          <p:nvPr/>
        </p:nvGrpSpPr>
        <p:grpSpPr>
          <a:xfrm>
            <a:off x="6425701" y="1969377"/>
            <a:ext cx="1116630" cy="1116630"/>
            <a:chOff x="4955424" y="1457564"/>
            <a:chExt cx="599448" cy="599448"/>
          </a:xfrm>
        </p:grpSpPr>
        <p:sp>
          <p:nvSpPr>
            <p:cNvPr id="24" name="椭圆 23"/>
            <p:cNvSpPr/>
            <p:nvPr/>
          </p:nvSpPr>
          <p:spPr>
            <a:xfrm>
              <a:off x="4955424" y="1457564"/>
              <a:ext cx="599448" cy="599448"/>
            </a:xfrm>
            <a:prstGeom prst="ellipse">
              <a:avLst/>
            </a:prstGeom>
            <a:solidFill>
              <a:srgbClr val="88AF20"/>
            </a:solidFill>
            <a:ln w="63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endParaRPr>
            </a:p>
          </p:txBody>
        </p:sp>
        <p:sp>
          <p:nvSpPr>
            <p:cNvPr id="25" name="Freeform 13"/>
            <p:cNvSpPr>
              <a:spLocks noEditPoints="1"/>
            </p:cNvSpPr>
            <p:nvPr/>
          </p:nvSpPr>
          <p:spPr bwMode="auto">
            <a:xfrm>
              <a:off x="5110341" y="1644432"/>
              <a:ext cx="289613" cy="227488"/>
            </a:xfrm>
            <a:custGeom>
              <a:avLst/>
              <a:gdLst>
                <a:gd name="T0" fmla="*/ 282 w 766"/>
                <a:gd name="T1" fmla="*/ 304 h 600"/>
                <a:gd name="T2" fmla="*/ 391 w 766"/>
                <a:gd name="T3" fmla="*/ 248 h 600"/>
                <a:gd name="T4" fmla="*/ 596 w 766"/>
                <a:gd name="T5" fmla="*/ 213 h 600"/>
                <a:gd name="T6" fmla="*/ 652 w 766"/>
                <a:gd name="T7" fmla="*/ 129 h 600"/>
                <a:gd name="T8" fmla="*/ 570 w 766"/>
                <a:gd name="T9" fmla="*/ 186 h 600"/>
                <a:gd name="T10" fmla="*/ 391 w 766"/>
                <a:gd name="T11" fmla="*/ 195 h 600"/>
                <a:gd name="T12" fmla="*/ 766 w 766"/>
                <a:gd name="T13" fmla="*/ 80 h 600"/>
                <a:gd name="T14" fmla="*/ 465 w 766"/>
                <a:gd name="T15" fmla="*/ 32 h 600"/>
                <a:gd name="T16" fmla="*/ 437 w 766"/>
                <a:gd name="T17" fmla="*/ 0 h 600"/>
                <a:gd name="T18" fmla="*/ 154 w 766"/>
                <a:gd name="T19" fmla="*/ 32 h 600"/>
                <a:gd name="T20" fmla="*/ 175 w 766"/>
                <a:gd name="T21" fmla="*/ 80 h 600"/>
                <a:gd name="T22" fmla="*/ 216 w 766"/>
                <a:gd name="T23" fmla="*/ 135 h 600"/>
                <a:gd name="T24" fmla="*/ 706 w 766"/>
                <a:gd name="T25" fmla="*/ 80 h 600"/>
                <a:gd name="T26" fmla="*/ 355 w 766"/>
                <a:gd name="T27" fmla="*/ 394 h 600"/>
                <a:gd name="T28" fmla="*/ 706 w 766"/>
                <a:gd name="T29" fmla="*/ 410 h 600"/>
                <a:gd name="T30" fmla="*/ 361 w 766"/>
                <a:gd name="T31" fmla="*/ 427 h 600"/>
                <a:gd name="T32" fmla="*/ 362 w 766"/>
                <a:gd name="T33" fmla="*/ 478 h 600"/>
                <a:gd name="T34" fmla="*/ 437 w 766"/>
                <a:gd name="T35" fmla="*/ 595 h 600"/>
                <a:gd name="T36" fmla="*/ 465 w 766"/>
                <a:gd name="T37" fmla="*/ 478 h 600"/>
                <a:gd name="T38" fmla="*/ 603 w 766"/>
                <a:gd name="T39" fmla="*/ 592 h 600"/>
                <a:gd name="T40" fmla="*/ 591 w 766"/>
                <a:gd name="T41" fmla="*/ 478 h 600"/>
                <a:gd name="T42" fmla="*/ 766 w 766"/>
                <a:gd name="T43" fmla="*/ 427 h 600"/>
                <a:gd name="T44" fmla="*/ 747 w 766"/>
                <a:gd name="T45" fmla="*/ 80 h 600"/>
                <a:gd name="T46" fmla="*/ 161 w 766"/>
                <a:gd name="T47" fmla="*/ 310 h 600"/>
                <a:gd name="T48" fmla="*/ 235 w 766"/>
                <a:gd name="T49" fmla="*/ 236 h 600"/>
                <a:gd name="T50" fmla="*/ 86 w 766"/>
                <a:gd name="T51" fmla="*/ 236 h 600"/>
                <a:gd name="T52" fmla="*/ 208 w 766"/>
                <a:gd name="T53" fmla="*/ 325 h 600"/>
                <a:gd name="T54" fmla="*/ 181 w 766"/>
                <a:gd name="T55" fmla="*/ 325 h 600"/>
                <a:gd name="T56" fmla="*/ 188 w 766"/>
                <a:gd name="T57" fmla="*/ 339 h 600"/>
                <a:gd name="T58" fmla="*/ 196 w 766"/>
                <a:gd name="T59" fmla="*/ 510 h 600"/>
                <a:gd name="T60" fmla="*/ 129 w 766"/>
                <a:gd name="T61" fmla="*/ 510 h 600"/>
                <a:gd name="T62" fmla="*/ 137 w 766"/>
                <a:gd name="T63" fmla="*/ 339 h 600"/>
                <a:gd name="T64" fmla="*/ 145 w 766"/>
                <a:gd name="T65" fmla="*/ 325 h 600"/>
                <a:gd name="T66" fmla="*/ 0 w 766"/>
                <a:gd name="T67" fmla="*/ 438 h 600"/>
                <a:gd name="T68" fmla="*/ 66 w 766"/>
                <a:gd name="T69" fmla="*/ 600 h 600"/>
                <a:gd name="T70" fmla="*/ 89 w 766"/>
                <a:gd name="T71" fmla="*/ 432 h 600"/>
                <a:gd name="T72" fmla="*/ 230 w 766"/>
                <a:gd name="T73" fmla="*/ 600 h 600"/>
                <a:gd name="T74" fmla="*/ 253 w 766"/>
                <a:gd name="T75" fmla="*/ 432 h 600"/>
                <a:gd name="T76" fmla="*/ 321 w 766"/>
                <a:gd name="T77" fmla="*/ 600 h 600"/>
                <a:gd name="T78" fmla="*/ 208 w 766"/>
                <a:gd name="T79" fmla="*/ 325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66" h="60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26" name="组合 25"/>
          <p:cNvGrpSpPr/>
          <p:nvPr/>
        </p:nvGrpSpPr>
        <p:grpSpPr>
          <a:xfrm>
            <a:off x="6441131" y="3298295"/>
            <a:ext cx="1116630" cy="1116630"/>
            <a:chOff x="4970854" y="2513407"/>
            <a:chExt cx="599448" cy="599448"/>
          </a:xfrm>
        </p:grpSpPr>
        <p:sp>
          <p:nvSpPr>
            <p:cNvPr id="27" name="椭圆 26"/>
            <p:cNvSpPr/>
            <p:nvPr/>
          </p:nvSpPr>
          <p:spPr>
            <a:xfrm>
              <a:off x="4970854" y="2513407"/>
              <a:ext cx="599448" cy="599448"/>
            </a:xfrm>
            <a:prstGeom prst="ellipse">
              <a:avLst/>
            </a:prstGeom>
            <a:solidFill>
              <a:srgbClr val="F0A901"/>
            </a:solidFill>
            <a:ln w="63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endParaRPr>
            </a:p>
          </p:txBody>
        </p:sp>
        <p:sp>
          <p:nvSpPr>
            <p:cNvPr id="28" name="Freeform 17"/>
            <p:cNvSpPr>
              <a:spLocks noEditPoints="1"/>
            </p:cNvSpPr>
            <p:nvPr/>
          </p:nvSpPr>
          <p:spPr bwMode="auto">
            <a:xfrm>
              <a:off x="5110341" y="2641777"/>
              <a:ext cx="289614" cy="309707"/>
            </a:xfrm>
            <a:custGeom>
              <a:avLst/>
              <a:gdLst>
                <a:gd name="T0" fmla="*/ 224 w 593"/>
                <a:gd name="T1" fmla="*/ 394 h 633"/>
                <a:gd name="T2" fmla="*/ 213 w 593"/>
                <a:gd name="T3" fmla="*/ 358 h 633"/>
                <a:gd name="T4" fmla="*/ 259 w 593"/>
                <a:gd name="T5" fmla="*/ 173 h 633"/>
                <a:gd name="T6" fmla="*/ 307 w 593"/>
                <a:gd name="T7" fmla="*/ 323 h 633"/>
                <a:gd name="T8" fmla="*/ 367 w 593"/>
                <a:gd name="T9" fmla="*/ 149 h 633"/>
                <a:gd name="T10" fmla="*/ 234 w 593"/>
                <a:gd name="T11" fmla="*/ 296 h 633"/>
                <a:gd name="T12" fmla="*/ 223 w 593"/>
                <a:gd name="T13" fmla="*/ 315 h 633"/>
                <a:gd name="T14" fmla="*/ 304 w 593"/>
                <a:gd name="T15" fmla="*/ 363 h 633"/>
                <a:gd name="T16" fmla="*/ 391 w 593"/>
                <a:gd name="T17" fmla="*/ 127 h 633"/>
                <a:gd name="T18" fmla="*/ 395 w 593"/>
                <a:gd name="T19" fmla="*/ 81 h 633"/>
                <a:gd name="T20" fmla="*/ 391 w 593"/>
                <a:gd name="T21" fmla="*/ 127 h 633"/>
                <a:gd name="T22" fmla="*/ 463 w 593"/>
                <a:gd name="T23" fmla="*/ 149 h 633"/>
                <a:gd name="T24" fmla="*/ 417 w 593"/>
                <a:gd name="T25" fmla="*/ 154 h 633"/>
                <a:gd name="T26" fmla="*/ 338 w 593"/>
                <a:gd name="T27" fmla="*/ 107 h 633"/>
                <a:gd name="T28" fmla="*/ 319 w 593"/>
                <a:gd name="T29" fmla="*/ 65 h 633"/>
                <a:gd name="T30" fmla="*/ 338 w 593"/>
                <a:gd name="T31" fmla="*/ 107 h 633"/>
                <a:gd name="T32" fmla="*/ 261 w 593"/>
                <a:gd name="T33" fmla="*/ 79 h 633"/>
                <a:gd name="T34" fmla="*/ 266 w 593"/>
                <a:gd name="T35" fmla="*/ 125 h 633"/>
                <a:gd name="T36" fmla="*/ 435 w 593"/>
                <a:gd name="T37" fmla="*/ 226 h 633"/>
                <a:gd name="T38" fmla="*/ 477 w 593"/>
                <a:gd name="T39" fmla="*/ 207 h 633"/>
                <a:gd name="T40" fmla="*/ 435 w 593"/>
                <a:gd name="T41" fmla="*/ 226 h 633"/>
                <a:gd name="T42" fmla="*/ 218 w 593"/>
                <a:gd name="T43" fmla="*/ 324 h 633"/>
                <a:gd name="T44" fmla="*/ 206 w 593"/>
                <a:gd name="T45" fmla="*/ 344 h 633"/>
                <a:gd name="T46" fmla="*/ 288 w 593"/>
                <a:gd name="T47" fmla="*/ 391 h 633"/>
                <a:gd name="T48" fmla="*/ 216 w 593"/>
                <a:gd name="T49" fmla="*/ 633 h 633"/>
                <a:gd name="T50" fmla="*/ 231 w 593"/>
                <a:gd name="T51" fmla="*/ 37 h 633"/>
                <a:gd name="T52" fmla="*/ 564 w 593"/>
                <a:gd name="T53" fmla="*/ 180 h 633"/>
                <a:gd name="T54" fmla="*/ 569 w 593"/>
                <a:gd name="T55" fmla="*/ 276 h 633"/>
                <a:gd name="T56" fmla="*/ 586 w 593"/>
                <a:gd name="T57" fmla="*/ 396 h 633"/>
                <a:gd name="T58" fmla="*/ 565 w 593"/>
                <a:gd name="T59" fmla="*/ 498 h 633"/>
                <a:gd name="T60" fmla="*/ 442 w 593"/>
                <a:gd name="T61" fmla="*/ 526 h 633"/>
                <a:gd name="T62" fmla="*/ 216 w 593"/>
                <a:gd name="T63" fmla="*/ 633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3" h="633">
                  <a:moveTo>
                    <a:pt x="213" y="358"/>
                  </a:moveTo>
                  <a:cubicBezTo>
                    <a:pt x="207" y="371"/>
                    <a:pt x="212" y="387"/>
                    <a:pt x="224" y="394"/>
                  </a:cubicBezTo>
                  <a:cubicBezTo>
                    <a:pt x="235" y="400"/>
                    <a:pt x="248" y="398"/>
                    <a:pt x="257" y="391"/>
                  </a:cubicBezTo>
                  <a:lnTo>
                    <a:pt x="213" y="358"/>
                  </a:lnTo>
                  <a:close/>
                  <a:moveTo>
                    <a:pt x="367" y="149"/>
                  </a:moveTo>
                  <a:cubicBezTo>
                    <a:pt x="328" y="126"/>
                    <a:pt x="279" y="137"/>
                    <a:pt x="259" y="173"/>
                  </a:cubicBezTo>
                  <a:cubicBezTo>
                    <a:pt x="238" y="210"/>
                    <a:pt x="265" y="250"/>
                    <a:pt x="246" y="288"/>
                  </a:cubicBezTo>
                  <a:lnTo>
                    <a:pt x="307" y="323"/>
                  </a:lnTo>
                  <a:cubicBezTo>
                    <a:pt x="330" y="288"/>
                    <a:pt x="380" y="291"/>
                    <a:pt x="401" y="255"/>
                  </a:cubicBezTo>
                  <a:cubicBezTo>
                    <a:pt x="421" y="219"/>
                    <a:pt x="406" y="172"/>
                    <a:pt x="367" y="149"/>
                  </a:cubicBezTo>
                  <a:close/>
                  <a:moveTo>
                    <a:pt x="301" y="346"/>
                  </a:moveTo>
                  <a:lnTo>
                    <a:pt x="234" y="296"/>
                  </a:lnTo>
                  <a:cubicBezTo>
                    <a:pt x="229" y="292"/>
                    <a:pt x="223" y="293"/>
                    <a:pt x="219" y="299"/>
                  </a:cubicBezTo>
                  <a:cubicBezTo>
                    <a:pt x="216" y="304"/>
                    <a:pt x="218" y="312"/>
                    <a:pt x="223" y="315"/>
                  </a:cubicBezTo>
                  <a:lnTo>
                    <a:pt x="289" y="366"/>
                  </a:lnTo>
                  <a:cubicBezTo>
                    <a:pt x="295" y="370"/>
                    <a:pt x="301" y="368"/>
                    <a:pt x="304" y="363"/>
                  </a:cubicBezTo>
                  <a:cubicBezTo>
                    <a:pt x="307" y="357"/>
                    <a:pt x="306" y="350"/>
                    <a:pt x="301" y="346"/>
                  </a:cubicBezTo>
                  <a:close/>
                  <a:moveTo>
                    <a:pt x="391" y="127"/>
                  </a:moveTo>
                  <a:lnTo>
                    <a:pt x="412" y="90"/>
                  </a:lnTo>
                  <a:lnTo>
                    <a:pt x="395" y="81"/>
                  </a:lnTo>
                  <a:lnTo>
                    <a:pt x="374" y="117"/>
                  </a:lnTo>
                  <a:lnTo>
                    <a:pt x="391" y="127"/>
                  </a:lnTo>
                  <a:close/>
                  <a:moveTo>
                    <a:pt x="426" y="170"/>
                  </a:moveTo>
                  <a:lnTo>
                    <a:pt x="463" y="149"/>
                  </a:lnTo>
                  <a:lnTo>
                    <a:pt x="453" y="133"/>
                  </a:lnTo>
                  <a:lnTo>
                    <a:pt x="417" y="154"/>
                  </a:lnTo>
                  <a:lnTo>
                    <a:pt x="426" y="170"/>
                  </a:lnTo>
                  <a:close/>
                  <a:moveTo>
                    <a:pt x="338" y="107"/>
                  </a:moveTo>
                  <a:lnTo>
                    <a:pt x="338" y="65"/>
                  </a:lnTo>
                  <a:lnTo>
                    <a:pt x="319" y="65"/>
                  </a:lnTo>
                  <a:lnTo>
                    <a:pt x="319" y="107"/>
                  </a:lnTo>
                  <a:lnTo>
                    <a:pt x="338" y="107"/>
                  </a:lnTo>
                  <a:close/>
                  <a:moveTo>
                    <a:pt x="282" y="116"/>
                  </a:moveTo>
                  <a:lnTo>
                    <a:pt x="261" y="79"/>
                  </a:lnTo>
                  <a:lnTo>
                    <a:pt x="245" y="89"/>
                  </a:lnTo>
                  <a:lnTo>
                    <a:pt x="266" y="125"/>
                  </a:lnTo>
                  <a:lnTo>
                    <a:pt x="282" y="116"/>
                  </a:lnTo>
                  <a:close/>
                  <a:moveTo>
                    <a:pt x="435" y="226"/>
                  </a:moveTo>
                  <a:lnTo>
                    <a:pt x="477" y="226"/>
                  </a:lnTo>
                  <a:lnTo>
                    <a:pt x="477" y="207"/>
                  </a:lnTo>
                  <a:lnTo>
                    <a:pt x="436" y="207"/>
                  </a:lnTo>
                  <a:lnTo>
                    <a:pt x="435" y="226"/>
                  </a:lnTo>
                  <a:close/>
                  <a:moveTo>
                    <a:pt x="284" y="375"/>
                  </a:moveTo>
                  <a:lnTo>
                    <a:pt x="218" y="324"/>
                  </a:lnTo>
                  <a:cubicBezTo>
                    <a:pt x="213" y="320"/>
                    <a:pt x="206" y="322"/>
                    <a:pt x="203" y="327"/>
                  </a:cubicBezTo>
                  <a:cubicBezTo>
                    <a:pt x="200" y="333"/>
                    <a:pt x="201" y="340"/>
                    <a:pt x="206" y="344"/>
                  </a:cubicBezTo>
                  <a:lnTo>
                    <a:pt x="273" y="394"/>
                  </a:lnTo>
                  <a:cubicBezTo>
                    <a:pt x="278" y="398"/>
                    <a:pt x="285" y="397"/>
                    <a:pt x="288" y="391"/>
                  </a:cubicBezTo>
                  <a:cubicBezTo>
                    <a:pt x="291" y="386"/>
                    <a:pt x="289" y="378"/>
                    <a:pt x="284" y="375"/>
                  </a:cubicBezTo>
                  <a:close/>
                  <a:moveTo>
                    <a:pt x="216" y="633"/>
                  </a:moveTo>
                  <a:cubicBezTo>
                    <a:pt x="223" y="583"/>
                    <a:pt x="223" y="530"/>
                    <a:pt x="210" y="483"/>
                  </a:cubicBezTo>
                  <a:cubicBezTo>
                    <a:pt x="0" y="365"/>
                    <a:pt x="55" y="92"/>
                    <a:pt x="231" y="37"/>
                  </a:cubicBezTo>
                  <a:cubicBezTo>
                    <a:pt x="324" y="0"/>
                    <a:pt x="450" y="22"/>
                    <a:pt x="533" y="105"/>
                  </a:cubicBezTo>
                  <a:cubicBezTo>
                    <a:pt x="593" y="165"/>
                    <a:pt x="564" y="180"/>
                    <a:pt x="564" y="180"/>
                  </a:cubicBezTo>
                  <a:lnTo>
                    <a:pt x="551" y="187"/>
                  </a:lnTo>
                  <a:cubicBezTo>
                    <a:pt x="558" y="216"/>
                    <a:pt x="571" y="268"/>
                    <a:pt x="569" y="276"/>
                  </a:cubicBezTo>
                  <a:cubicBezTo>
                    <a:pt x="567" y="285"/>
                    <a:pt x="556" y="295"/>
                    <a:pt x="556" y="295"/>
                  </a:cubicBezTo>
                  <a:lnTo>
                    <a:pt x="586" y="396"/>
                  </a:lnTo>
                  <a:lnTo>
                    <a:pt x="559" y="407"/>
                  </a:lnTo>
                  <a:cubicBezTo>
                    <a:pt x="565" y="439"/>
                    <a:pt x="568" y="466"/>
                    <a:pt x="565" y="498"/>
                  </a:cubicBezTo>
                  <a:cubicBezTo>
                    <a:pt x="565" y="503"/>
                    <a:pt x="547" y="519"/>
                    <a:pt x="532" y="520"/>
                  </a:cubicBezTo>
                  <a:lnTo>
                    <a:pt x="442" y="526"/>
                  </a:lnTo>
                  <a:lnTo>
                    <a:pt x="448" y="633"/>
                  </a:lnTo>
                  <a:lnTo>
                    <a:pt x="216" y="633"/>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29" name="组合 28"/>
          <p:cNvGrpSpPr/>
          <p:nvPr/>
        </p:nvGrpSpPr>
        <p:grpSpPr>
          <a:xfrm>
            <a:off x="6458886" y="4653262"/>
            <a:ext cx="1116630" cy="1116630"/>
            <a:chOff x="4988609" y="3551062"/>
            <a:chExt cx="599448" cy="599448"/>
          </a:xfrm>
        </p:grpSpPr>
        <p:sp>
          <p:nvSpPr>
            <p:cNvPr id="30" name="椭圆 29"/>
            <p:cNvSpPr/>
            <p:nvPr/>
          </p:nvSpPr>
          <p:spPr>
            <a:xfrm>
              <a:off x="4988609" y="3551062"/>
              <a:ext cx="599448" cy="599448"/>
            </a:xfrm>
            <a:prstGeom prst="ellipse">
              <a:avLst/>
            </a:prstGeom>
            <a:solidFill>
              <a:srgbClr val="E36652"/>
            </a:solidFill>
            <a:ln w="635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endParaRPr>
            </a:p>
          </p:txBody>
        </p:sp>
        <p:sp>
          <p:nvSpPr>
            <p:cNvPr id="31" name="Freeform 19"/>
            <p:cNvSpPr>
              <a:spLocks noEditPoints="1"/>
            </p:cNvSpPr>
            <p:nvPr/>
          </p:nvSpPr>
          <p:spPr bwMode="auto">
            <a:xfrm>
              <a:off x="5140570" y="3710860"/>
              <a:ext cx="295526" cy="279852"/>
            </a:xfrm>
            <a:custGeom>
              <a:avLst/>
              <a:gdLst>
                <a:gd name="T0" fmla="*/ 522 w 638"/>
                <a:gd name="T1" fmla="*/ 59 h 603"/>
                <a:gd name="T2" fmla="*/ 520 w 638"/>
                <a:gd name="T3" fmla="*/ 186 h 603"/>
                <a:gd name="T4" fmla="*/ 301 w 638"/>
                <a:gd name="T5" fmla="*/ 186 h 603"/>
                <a:gd name="T6" fmla="*/ 299 w 638"/>
                <a:gd name="T7" fmla="*/ 129 h 603"/>
                <a:gd name="T8" fmla="*/ 299 w 638"/>
                <a:gd name="T9" fmla="*/ 119 h 603"/>
                <a:gd name="T10" fmla="*/ 301 w 638"/>
                <a:gd name="T11" fmla="*/ 54 h 603"/>
                <a:gd name="T12" fmla="*/ 305 w 638"/>
                <a:gd name="T13" fmla="*/ 27 h 603"/>
                <a:gd name="T14" fmla="*/ 273 w 638"/>
                <a:gd name="T15" fmla="*/ 59 h 603"/>
                <a:gd name="T16" fmla="*/ 263 w 638"/>
                <a:gd name="T17" fmla="*/ 113 h 603"/>
                <a:gd name="T18" fmla="*/ 111 w 638"/>
                <a:gd name="T19" fmla="*/ 94 h 603"/>
                <a:gd name="T20" fmla="*/ 112 w 638"/>
                <a:gd name="T21" fmla="*/ 207 h 603"/>
                <a:gd name="T22" fmla="*/ 117 w 638"/>
                <a:gd name="T23" fmla="*/ 207 h 603"/>
                <a:gd name="T24" fmla="*/ 148 w 638"/>
                <a:gd name="T25" fmla="*/ 339 h 603"/>
                <a:gd name="T26" fmla="*/ 155 w 638"/>
                <a:gd name="T27" fmla="*/ 339 h 603"/>
                <a:gd name="T28" fmla="*/ 185 w 638"/>
                <a:gd name="T29" fmla="*/ 223 h 603"/>
                <a:gd name="T30" fmla="*/ 185 w 638"/>
                <a:gd name="T31" fmla="*/ 127 h 603"/>
                <a:gd name="T32" fmla="*/ 263 w 638"/>
                <a:gd name="T33" fmla="*/ 136 h 603"/>
                <a:gd name="T34" fmla="*/ 282 w 638"/>
                <a:gd name="T35" fmla="*/ 204 h 603"/>
                <a:gd name="T36" fmla="*/ 305 w 638"/>
                <a:gd name="T37" fmla="*/ 214 h 603"/>
                <a:gd name="T38" fmla="*/ 539 w 638"/>
                <a:gd name="T39" fmla="*/ 204 h 603"/>
                <a:gd name="T40" fmla="*/ 539 w 638"/>
                <a:gd name="T41" fmla="*/ 36 h 603"/>
                <a:gd name="T42" fmla="*/ 520 w 638"/>
                <a:gd name="T43" fmla="*/ 221 h 603"/>
                <a:gd name="T44" fmla="*/ 523 w 638"/>
                <a:gd name="T45" fmla="*/ 341 h 603"/>
                <a:gd name="T46" fmla="*/ 367 w 638"/>
                <a:gd name="T47" fmla="*/ 249 h 603"/>
                <a:gd name="T48" fmla="*/ 334 w 638"/>
                <a:gd name="T49" fmla="*/ 249 h 603"/>
                <a:gd name="T50" fmla="*/ 520 w 638"/>
                <a:gd name="T51" fmla="*/ 221 h 603"/>
                <a:gd name="T52" fmla="*/ 158 w 638"/>
                <a:gd name="T53" fmla="*/ 438 h 603"/>
                <a:gd name="T54" fmla="*/ 113 w 638"/>
                <a:gd name="T55" fmla="*/ 373 h 603"/>
                <a:gd name="T56" fmla="*/ 361 w 638"/>
                <a:gd name="T57" fmla="*/ 438 h 603"/>
                <a:gd name="T58" fmla="*/ 316 w 638"/>
                <a:gd name="T59" fmla="*/ 373 h 603"/>
                <a:gd name="T60" fmla="*/ 567 w 638"/>
                <a:gd name="T61" fmla="*/ 438 h 603"/>
                <a:gd name="T62" fmla="*/ 522 w 638"/>
                <a:gd name="T63" fmla="*/ 373 h 603"/>
                <a:gd name="T64" fmla="*/ 200 w 638"/>
                <a:gd name="T65" fmla="*/ 487 h 603"/>
                <a:gd name="T66" fmla="*/ 221 w 638"/>
                <a:gd name="T67" fmla="*/ 527 h 603"/>
                <a:gd name="T68" fmla="*/ 265 w 638"/>
                <a:gd name="T69" fmla="*/ 448 h 603"/>
                <a:gd name="T70" fmla="*/ 403 w 638"/>
                <a:gd name="T71" fmla="*/ 527 h 603"/>
                <a:gd name="T72" fmla="*/ 433 w 638"/>
                <a:gd name="T73" fmla="*/ 527 h 603"/>
                <a:gd name="T74" fmla="*/ 570 w 638"/>
                <a:gd name="T75" fmla="*/ 448 h 603"/>
                <a:gd name="T76" fmla="*/ 614 w 638"/>
                <a:gd name="T77" fmla="*/ 527 h 603"/>
                <a:gd name="T78" fmla="*/ 638 w 638"/>
                <a:gd name="T79" fmla="*/ 549 h 603"/>
                <a:gd name="T80" fmla="*/ 608 w 638"/>
                <a:gd name="T81" fmla="*/ 549 h 603"/>
                <a:gd name="T82" fmla="*/ 433 w 638"/>
                <a:gd name="T83" fmla="*/ 549 h 603"/>
                <a:gd name="T84" fmla="*/ 403 w 638"/>
                <a:gd name="T85" fmla="*/ 549 h 603"/>
                <a:gd name="T86" fmla="*/ 227 w 638"/>
                <a:gd name="T87" fmla="*/ 549 h 603"/>
                <a:gd name="T88" fmla="*/ 200 w 638"/>
                <a:gd name="T89" fmla="*/ 549 h 603"/>
                <a:gd name="T90" fmla="*/ 24 w 638"/>
                <a:gd name="T91" fmla="*/ 549 h 603"/>
                <a:gd name="T92" fmla="*/ 24 w 638"/>
                <a:gd name="T93" fmla="*/ 527 h 603"/>
                <a:gd name="T94" fmla="*/ 152 w 638"/>
                <a:gd name="T95" fmla="*/ 0 h 603"/>
                <a:gd name="T96" fmla="*/ 108 w 638"/>
                <a:gd name="T97" fmla="*/ 4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38" h="603">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32" name="矩形 31"/>
          <p:cNvSpPr/>
          <p:nvPr/>
        </p:nvSpPr>
        <p:spPr>
          <a:xfrm>
            <a:off x="940903" y="2057549"/>
            <a:ext cx="4722069" cy="3677176"/>
          </a:xfrm>
          <a:prstGeom prst="rect">
            <a:avLst/>
          </a:prstGeom>
          <a:blipFill>
            <a:blip r:embed="rId1"/>
            <a:stretch>
              <a:fillRect/>
            </a:stretch>
          </a:blipFill>
          <a:ln w="25400">
            <a:gradFill flip="none" rotWithShape="1">
              <a:gsLst>
                <a:gs pos="0">
                  <a:schemeClr val="bg1">
                    <a:lumMod val="71000"/>
                  </a:schemeClr>
                </a:gs>
                <a:gs pos="100000">
                  <a:schemeClr val="bg1"/>
                </a:gs>
              </a:gsLst>
              <a:lin ang="2700000" scaled="1"/>
              <a:tileRect/>
            </a:grad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prstClr val="white"/>
              </a:solidFill>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2" presetClass="entr" presetSubtype="8" accel="50000" decel="50000" fill="hold" grpId="0" nodeType="after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1000" fill="hold"/>
                                        <p:tgtEl>
                                          <p:spTgt spid="32"/>
                                        </p:tgtEl>
                                        <p:attrNameLst>
                                          <p:attrName>ppt_x</p:attrName>
                                        </p:attrNameLst>
                                      </p:cBhvr>
                                      <p:tavLst>
                                        <p:tav tm="0">
                                          <p:val>
                                            <p:strVal val="0-#ppt_w/2"/>
                                          </p:val>
                                        </p:tav>
                                        <p:tav tm="100000">
                                          <p:val>
                                            <p:strVal val="#ppt_x"/>
                                          </p:val>
                                        </p:tav>
                                      </p:tavLst>
                                    </p:anim>
                                    <p:anim calcmode="lin" valueType="num">
                                      <p:cBhvr additive="base">
                                        <p:cTn id="28" dur="1000" fill="hold"/>
                                        <p:tgtEl>
                                          <p:spTgt spid="32"/>
                                        </p:tgtEl>
                                        <p:attrNameLst>
                                          <p:attrName>ppt_y</p:attrName>
                                        </p:attrNameLst>
                                      </p:cBhvr>
                                      <p:tavLst>
                                        <p:tav tm="0">
                                          <p:val>
                                            <p:strVal val="#ppt_y"/>
                                          </p:val>
                                        </p:tav>
                                        <p:tav tm="100000">
                                          <p:val>
                                            <p:strVal val="#ppt_y"/>
                                          </p:val>
                                        </p:tav>
                                      </p:tavLst>
                                    </p:anim>
                                  </p:childTnLst>
                                </p:cTn>
                              </p:par>
                            </p:childTnLst>
                          </p:cTn>
                        </p:par>
                        <p:par>
                          <p:cTn id="29" fill="hold">
                            <p:stCondLst>
                              <p:cond delay="1750"/>
                            </p:stCondLst>
                            <p:childTnLst>
                              <p:par>
                                <p:cTn id="30" presetID="10" presetClass="entr" presetSubtype="0" fill="hold" nodeType="after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nodeType="with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500"/>
                                        <p:tgtEl>
                                          <p:spTgt spid="26"/>
                                        </p:tgtEl>
                                      </p:cBhvr>
                                    </p:animEffect>
                                  </p:childTnLst>
                                </p:cTn>
                              </p:par>
                              <p:par>
                                <p:cTn id="36" presetID="10" presetClass="entr" presetSubtype="0" fill="hold" nodeType="with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fade">
                                      <p:cBhvr>
                                        <p:cTn id="38" dur="500"/>
                                        <p:tgtEl>
                                          <p:spTgt spid="29"/>
                                        </p:tgtEl>
                                      </p:cBhvr>
                                    </p:animEffect>
                                  </p:childTnLst>
                                </p:cTn>
                              </p:par>
                              <p:par>
                                <p:cTn id="39" presetID="63" presetClass="path" presetSubtype="0" fill="hold" nodeType="withEffect">
                                  <p:stCondLst>
                                    <p:cond delay="0"/>
                                  </p:stCondLst>
                                  <p:childTnLst>
                                    <p:animMotion origin="layout" path="M -0.26371 0.15031 L -2.77778E-6 -1.35802E-6 " pathEditMode="relative" rAng="0" ptsTypes="AA">
                                      <p:cBhvr>
                                        <p:cTn id="40" dur="1000" fill="hold"/>
                                        <p:tgtEl>
                                          <p:spTgt spid="23"/>
                                        </p:tgtEl>
                                        <p:attrNameLst>
                                          <p:attrName>ppt_x</p:attrName>
                                          <p:attrName>ppt_y</p:attrName>
                                        </p:attrNameLst>
                                      </p:cBhvr>
                                      <p:rCtr x="13177" y="-7531"/>
                                    </p:animMotion>
                                  </p:childTnLst>
                                </p:cTn>
                              </p:par>
                              <p:par>
                                <p:cTn id="41" presetID="63" presetClass="path" presetSubtype="0" fill="hold" nodeType="withEffect">
                                  <p:stCondLst>
                                    <p:cond delay="0"/>
                                  </p:stCondLst>
                                  <p:childTnLst>
                                    <p:animMotion origin="layout" path="M -0.26545 -0.00123 L 1.11111E-6 1.23457E-7 " pathEditMode="relative" rAng="0" ptsTypes="AA">
                                      <p:cBhvr>
                                        <p:cTn id="42" dur="1000" fill="hold"/>
                                        <p:tgtEl>
                                          <p:spTgt spid="26"/>
                                        </p:tgtEl>
                                        <p:attrNameLst>
                                          <p:attrName>ppt_x</p:attrName>
                                          <p:attrName>ppt_y</p:attrName>
                                        </p:attrNameLst>
                                      </p:cBhvr>
                                      <p:rCtr x="13264" y="62"/>
                                    </p:animMotion>
                                  </p:childTnLst>
                                </p:cTn>
                              </p:par>
                              <p:par>
                                <p:cTn id="43" presetID="63" presetClass="path" presetSubtype="0" fill="hold" nodeType="withEffect">
                                  <p:stCondLst>
                                    <p:cond delay="0"/>
                                  </p:stCondLst>
                                  <p:childTnLst>
                                    <p:animMotion origin="layout" path="M -0.26736 -0.1605 L 1.38889E-6 4.44444E-6 " pathEditMode="relative" rAng="0" ptsTypes="AA">
                                      <p:cBhvr>
                                        <p:cTn id="44" dur="1000" fill="hold"/>
                                        <p:tgtEl>
                                          <p:spTgt spid="29"/>
                                        </p:tgtEl>
                                        <p:attrNameLst>
                                          <p:attrName>ppt_x</p:attrName>
                                          <p:attrName>ppt_y</p:attrName>
                                        </p:attrNameLst>
                                      </p:cBhvr>
                                      <p:rCtr x="13368" y="8025"/>
                                    </p:animMotion>
                                  </p:childTnLst>
                                </p:cTn>
                              </p:par>
                              <p:par>
                                <p:cTn id="45" presetID="8" presetClass="emph" presetSubtype="0" fill="hold" nodeType="withEffect">
                                  <p:stCondLst>
                                    <p:cond delay="0"/>
                                  </p:stCondLst>
                                  <p:childTnLst>
                                    <p:animRot by="21600000">
                                      <p:cBhvr>
                                        <p:cTn id="46" dur="1000" fill="hold"/>
                                        <p:tgtEl>
                                          <p:spTgt spid="26"/>
                                        </p:tgtEl>
                                        <p:attrNameLst>
                                          <p:attrName>r</p:attrName>
                                        </p:attrNameLst>
                                      </p:cBhvr>
                                    </p:animRot>
                                  </p:childTnLst>
                                </p:cTn>
                              </p:par>
                              <p:par>
                                <p:cTn id="47" presetID="8" presetClass="emph" presetSubtype="0" fill="hold" nodeType="withEffect">
                                  <p:stCondLst>
                                    <p:cond delay="0"/>
                                  </p:stCondLst>
                                  <p:childTnLst>
                                    <p:animRot by="21600000">
                                      <p:cBhvr>
                                        <p:cTn id="48" dur="1000" fill="hold"/>
                                        <p:tgtEl>
                                          <p:spTgt spid="23"/>
                                        </p:tgtEl>
                                        <p:attrNameLst>
                                          <p:attrName>r</p:attrName>
                                        </p:attrNameLst>
                                      </p:cBhvr>
                                    </p:animRot>
                                  </p:childTnLst>
                                </p:cTn>
                              </p:par>
                              <p:par>
                                <p:cTn id="49" presetID="8" presetClass="emph" presetSubtype="0" fill="hold" nodeType="withEffect">
                                  <p:stCondLst>
                                    <p:cond delay="0"/>
                                  </p:stCondLst>
                                  <p:childTnLst>
                                    <p:animRot by="21600000">
                                      <p:cBhvr>
                                        <p:cTn id="50" dur="1000" fill="hold"/>
                                        <p:tgtEl>
                                          <p:spTgt spid="29"/>
                                        </p:tgtEl>
                                        <p:attrNameLst>
                                          <p:attrName>r</p:attrName>
                                        </p:attrNameLst>
                                      </p:cBhvr>
                                    </p:animRot>
                                  </p:childTnLst>
                                </p:cTn>
                              </p:par>
                            </p:childTnLst>
                          </p:cTn>
                        </p:par>
                        <p:par>
                          <p:cTn id="51" fill="hold">
                            <p:stCondLst>
                              <p:cond delay="2250"/>
                            </p:stCondLst>
                            <p:childTnLst>
                              <p:par>
                                <p:cTn id="52" presetID="10" presetClass="entr" presetSubtype="0" fill="hold" grpId="0" nodeType="afterEffect">
                                  <p:stCondLst>
                                    <p:cond delay="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500"/>
                                        <p:tgtEl>
                                          <p:spTgt spid="14"/>
                                        </p:tgtEl>
                                      </p:cBhvr>
                                    </p:animEffect>
                                  </p:childTnLst>
                                </p:cTn>
                              </p:par>
                              <p:par>
                                <p:cTn id="55" presetID="22" presetClass="entr" presetSubtype="8" fill="hold" nodeType="withEffect">
                                  <p:stCondLst>
                                    <p:cond delay="0"/>
                                  </p:stCondLst>
                                  <p:childTnLst>
                                    <p:set>
                                      <p:cBhvr>
                                        <p:cTn id="56" dur="1" fill="hold">
                                          <p:stCondLst>
                                            <p:cond delay="0"/>
                                          </p:stCondLst>
                                        </p:cTn>
                                        <p:tgtEl>
                                          <p:spTgt spid="17"/>
                                        </p:tgtEl>
                                        <p:attrNameLst>
                                          <p:attrName>style.visibility</p:attrName>
                                        </p:attrNameLst>
                                      </p:cBhvr>
                                      <p:to>
                                        <p:strVal val="visible"/>
                                      </p:to>
                                    </p:set>
                                    <p:animEffect transition="in" filter="wipe(left)">
                                      <p:cBhvr>
                                        <p:cTn id="57" dur="500"/>
                                        <p:tgtEl>
                                          <p:spTgt spid="17"/>
                                        </p:tgtEl>
                                      </p:cBhvr>
                                    </p:animEffect>
                                  </p:childTnLst>
                                </p:cTn>
                              </p:par>
                              <p:par>
                                <p:cTn id="58" presetID="10" presetClass="entr" presetSubtype="0" fill="hold" grpId="0" nodeType="withEffect">
                                  <p:stCondLst>
                                    <p:cond delay="500"/>
                                  </p:stCondLst>
                                  <p:childTnLst>
                                    <p:set>
                                      <p:cBhvr>
                                        <p:cTn id="59" dur="1" fill="hold">
                                          <p:stCondLst>
                                            <p:cond delay="0"/>
                                          </p:stCondLst>
                                        </p:cTn>
                                        <p:tgtEl>
                                          <p:spTgt spid="15"/>
                                        </p:tgtEl>
                                        <p:attrNameLst>
                                          <p:attrName>style.visibility</p:attrName>
                                        </p:attrNameLst>
                                      </p:cBhvr>
                                      <p:to>
                                        <p:strVal val="visible"/>
                                      </p:to>
                                    </p:set>
                                    <p:animEffect transition="in" filter="fade">
                                      <p:cBhvr>
                                        <p:cTn id="60" dur="500"/>
                                        <p:tgtEl>
                                          <p:spTgt spid="15"/>
                                        </p:tgtEl>
                                      </p:cBhvr>
                                    </p:animEffect>
                                  </p:childTnLst>
                                </p:cTn>
                              </p:par>
                              <p:par>
                                <p:cTn id="61" presetID="22" presetClass="entr" presetSubtype="8" fill="hold" nodeType="withEffect">
                                  <p:stCondLst>
                                    <p:cond delay="500"/>
                                  </p:stCondLst>
                                  <p:childTnLst>
                                    <p:set>
                                      <p:cBhvr>
                                        <p:cTn id="62" dur="1" fill="hold">
                                          <p:stCondLst>
                                            <p:cond delay="0"/>
                                          </p:stCondLst>
                                        </p:cTn>
                                        <p:tgtEl>
                                          <p:spTgt spid="18"/>
                                        </p:tgtEl>
                                        <p:attrNameLst>
                                          <p:attrName>style.visibility</p:attrName>
                                        </p:attrNameLst>
                                      </p:cBhvr>
                                      <p:to>
                                        <p:strVal val="visible"/>
                                      </p:to>
                                    </p:set>
                                    <p:animEffect transition="in" filter="wipe(left)">
                                      <p:cBhvr>
                                        <p:cTn id="63" dur="500"/>
                                        <p:tgtEl>
                                          <p:spTgt spid="18"/>
                                        </p:tgtEl>
                                      </p:cBhvr>
                                    </p:animEffect>
                                  </p:childTnLst>
                                </p:cTn>
                              </p:par>
                              <p:par>
                                <p:cTn id="64" presetID="10" presetClass="entr" presetSubtype="0" fill="hold" grpId="0" nodeType="withEffect">
                                  <p:stCondLst>
                                    <p:cond delay="1000"/>
                                  </p:stCondLst>
                                  <p:childTnLst>
                                    <p:set>
                                      <p:cBhvr>
                                        <p:cTn id="65" dur="1" fill="hold">
                                          <p:stCondLst>
                                            <p:cond delay="0"/>
                                          </p:stCondLst>
                                        </p:cTn>
                                        <p:tgtEl>
                                          <p:spTgt spid="16"/>
                                        </p:tgtEl>
                                        <p:attrNameLst>
                                          <p:attrName>style.visibility</p:attrName>
                                        </p:attrNameLst>
                                      </p:cBhvr>
                                      <p:to>
                                        <p:strVal val="visible"/>
                                      </p:to>
                                    </p:set>
                                    <p:animEffect transition="in" filter="fade">
                                      <p:cBhvr>
                                        <p:cTn id="6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p:bldP spid="15" grpId="0"/>
      <p:bldP spid="16" grpId="0"/>
      <p:bldP spid="3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02.</a:t>
            </a:r>
            <a:r>
              <a:rPr lang="zh-CN" altLang="en-US" sz="3200" dirty="0" smtClean="0">
                <a:solidFill>
                  <a:schemeClr val="tx1">
                    <a:lumMod val="65000"/>
                    <a:lumOff val="35000"/>
                  </a:schemeClr>
                </a:solidFill>
              </a:rPr>
              <a:t>半年工作明细</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3621325" y="1888997"/>
            <a:ext cx="7807308" cy="1119104"/>
          </a:xfrm>
          <a:prstGeom prst="rect">
            <a:avLst/>
          </a:prstGeom>
          <a:solidFill>
            <a:srgbClr val="88AF20"/>
          </a:solidFill>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00085" tIns="50041" rIns="100085" bIns="5004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矩形 14"/>
          <p:cNvSpPr/>
          <p:nvPr/>
        </p:nvSpPr>
        <p:spPr>
          <a:xfrm>
            <a:off x="4855293" y="1671411"/>
            <a:ext cx="5378352" cy="436722"/>
          </a:xfrm>
          <a:prstGeom prst="rect">
            <a:avLst/>
          </a:pr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00085" tIns="50041" rIns="100085" bIns="50041" rtlCol="0" anchor="ctr"/>
          <a:lstStyle/>
          <a:p>
            <a:pPr algn="ctr"/>
            <a:r>
              <a:rPr lang="zh-CN" altLang="en-US" sz="2000" dirty="0">
                <a:latin typeface="微软雅黑" panose="020B0503020204020204" pitchFamily="34" charset="-122"/>
                <a:ea typeface="微软雅黑" panose="020B0503020204020204" pitchFamily="34" charset="-122"/>
              </a:rPr>
              <a:t>点击添加标题</a:t>
            </a:r>
            <a:endParaRPr lang="zh-CN" altLang="en-US" sz="2000" dirty="0">
              <a:latin typeface="微软雅黑" panose="020B0503020204020204" pitchFamily="34" charset="-122"/>
              <a:ea typeface="微软雅黑" panose="020B0503020204020204" pitchFamily="34" charset="-122"/>
            </a:endParaRPr>
          </a:p>
        </p:txBody>
      </p:sp>
      <p:sp>
        <p:nvSpPr>
          <p:cNvPr id="16" name="六边形 15"/>
          <p:cNvSpPr/>
          <p:nvPr/>
        </p:nvSpPr>
        <p:spPr>
          <a:xfrm>
            <a:off x="648268" y="3331995"/>
            <a:ext cx="1821425" cy="1368469"/>
          </a:xfrm>
          <a:prstGeom prst="hexagon">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00085" tIns="50041" rIns="100085" bIns="50041" rtlCol="0" anchor="ctr"/>
          <a:lstStyle/>
          <a:p>
            <a:pPr algn="ctr"/>
            <a:r>
              <a:rPr lang="zh-CN" altLang="en-US" sz="2900" b="1" dirty="0">
                <a:latin typeface="微软雅黑" panose="020B0503020204020204" pitchFamily="34" charset="-122"/>
                <a:ea typeface="微软雅黑" panose="020B0503020204020204" pitchFamily="34" charset="-122"/>
              </a:rPr>
              <a:t>添加内容</a:t>
            </a:r>
            <a:endParaRPr lang="zh-CN" altLang="en-US" sz="2900" b="1" dirty="0">
              <a:latin typeface="微软雅黑" panose="020B0503020204020204" pitchFamily="34" charset="-122"/>
              <a:ea typeface="微软雅黑" panose="020B0503020204020204" pitchFamily="34" charset="-122"/>
            </a:endParaRPr>
          </a:p>
        </p:txBody>
      </p:sp>
      <p:cxnSp>
        <p:nvCxnSpPr>
          <p:cNvPr id="17" name="直接箭头连接符 16"/>
          <p:cNvCxnSpPr>
            <a:stCxn id="16" idx="5"/>
            <a:endCxn id="14" idx="1"/>
          </p:cNvCxnSpPr>
          <p:nvPr/>
        </p:nvCxnSpPr>
        <p:spPr>
          <a:xfrm flipV="1">
            <a:off x="2077196" y="2448550"/>
            <a:ext cx="1544129" cy="883446"/>
          </a:xfrm>
          <a:prstGeom prst="straightConnector1">
            <a:avLst/>
          </a:prstGeom>
          <a:ln>
            <a:solidFill>
              <a:schemeClr val="tx1">
                <a:lumMod val="65000"/>
                <a:lumOff val="3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16" idx="0"/>
            <a:endCxn id="21" idx="1"/>
          </p:cNvCxnSpPr>
          <p:nvPr/>
        </p:nvCxnSpPr>
        <p:spPr>
          <a:xfrm flipV="1">
            <a:off x="2469692" y="4013341"/>
            <a:ext cx="1151633" cy="2889"/>
          </a:xfrm>
          <a:prstGeom prst="straightConnector1">
            <a:avLst/>
          </a:prstGeom>
          <a:ln>
            <a:solidFill>
              <a:schemeClr val="tx1">
                <a:lumMod val="65000"/>
                <a:lumOff val="3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a:stCxn id="16" idx="1"/>
            <a:endCxn id="24" idx="1"/>
          </p:cNvCxnSpPr>
          <p:nvPr/>
        </p:nvCxnSpPr>
        <p:spPr>
          <a:xfrm>
            <a:off x="2077196" y="4700465"/>
            <a:ext cx="1544129" cy="905595"/>
          </a:xfrm>
          <a:prstGeom prst="straightConnector1">
            <a:avLst/>
          </a:prstGeom>
          <a:ln>
            <a:solidFill>
              <a:schemeClr val="tx1">
                <a:lumMod val="65000"/>
                <a:lumOff val="35000"/>
              </a:schemeClr>
            </a:solidFill>
            <a:tailEnd type="arrow"/>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4073513" y="2251417"/>
            <a:ext cx="6941913" cy="671985"/>
          </a:xfrm>
          <a:prstGeom prst="rect">
            <a:avLst/>
          </a:prstGeom>
          <a:noFill/>
        </p:spPr>
        <p:txBody>
          <a:bodyPr wrap="square" lIns="100085" tIns="50041" rIns="100085" bIns="50041" rtlCol="0">
            <a:spAutoFit/>
          </a:bodyPr>
          <a:lstStyle/>
          <a:p>
            <a:pPr>
              <a:lnSpc>
                <a:spcPct val="130000"/>
              </a:lnSpc>
            </a:pPr>
            <a:r>
              <a:rPr lang="zh-CN" altLang="en-US" sz="1500" dirty="0">
                <a:solidFill>
                  <a:schemeClr val="bg1"/>
                </a:solidFill>
                <a:latin typeface="微软雅黑" panose="020B0503020204020204" pitchFamily="34" charset="-122"/>
                <a:ea typeface="微软雅黑" panose="020B0503020204020204" pitchFamily="34" charset="-122"/>
              </a:rPr>
              <a:t>单击此处添加文本单击此处添加文本单击此处添加文本单击此处添加文本单击此处添加文本单击此处添加文本单击此处添加文本</a:t>
            </a:r>
            <a:endParaRPr lang="en-US" altLang="zh-CN" sz="1500" dirty="0">
              <a:solidFill>
                <a:schemeClr val="bg1"/>
              </a:solidFill>
              <a:latin typeface="微软雅黑" panose="020B0503020204020204" pitchFamily="34" charset="-122"/>
              <a:ea typeface="微软雅黑" panose="020B0503020204020204" pitchFamily="34" charset="-122"/>
            </a:endParaRPr>
          </a:p>
        </p:txBody>
      </p:sp>
      <p:sp>
        <p:nvSpPr>
          <p:cNvPr id="21" name="矩形 20"/>
          <p:cNvSpPr/>
          <p:nvPr/>
        </p:nvSpPr>
        <p:spPr>
          <a:xfrm>
            <a:off x="3621325" y="3453789"/>
            <a:ext cx="7807308" cy="1119104"/>
          </a:xfrm>
          <a:prstGeom prst="rect">
            <a:avLst/>
          </a:prstGeom>
          <a:solidFill>
            <a:srgbClr val="F0A901"/>
          </a:solidFill>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00085" tIns="50041" rIns="100085" bIns="5004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2" name="矩形 21"/>
          <p:cNvSpPr/>
          <p:nvPr/>
        </p:nvSpPr>
        <p:spPr>
          <a:xfrm>
            <a:off x="4855293" y="3246448"/>
            <a:ext cx="5378352" cy="436722"/>
          </a:xfrm>
          <a:prstGeom prst="rect">
            <a:avLst/>
          </a:pr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00085" tIns="50041" rIns="100085" bIns="50041" rtlCol="0" anchor="ctr"/>
          <a:lstStyle/>
          <a:p>
            <a:pPr algn="ctr"/>
            <a:r>
              <a:rPr lang="zh-CN" altLang="en-US" sz="2000">
                <a:latin typeface="微软雅黑" panose="020B0503020204020204" pitchFamily="34" charset="-122"/>
                <a:ea typeface="微软雅黑" panose="020B0503020204020204" pitchFamily="34" charset="-122"/>
              </a:rPr>
              <a:t>点击添加标题</a:t>
            </a:r>
            <a:endParaRPr lang="zh-CN" altLang="en-US" sz="2000">
              <a:latin typeface="微软雅黑" panose="020B0503020204020204" pitchFamily="34" charset="-122"/>
              <a:ea typeface="微软雅黑" panose="020B0503020204020204" pitchFamily="34" charset="-122"/>
            </a:endParaRPr>
          </a:p>
        </p:txBody>
      </p:sp>
      <p:sp>
        <p:nvSpPr>
          <p:cNvPr id="23" name="TextBox 22"/>
          <p:cNvSpPr txBox="1"/>
          <p:nvPr/>
        </p:nvSpPr>
        <p:spPr>
          <a:xfrm>
            <a:off x="4073513" y="3840214"/>
            <a:ext cx="6941913" cy="671985"/>
          </a:xfrm>
          <a:prstGeom prst="rect">
            <a:avLst/>
          </a:prstGeom>
          <a:noFill/>
        </p:spPr>
        <p:txBody>
          <a:bodyPr wrap="square" lIns="100085" tIns="50041" rIns="100085" bIns="50041" rtlCol="0">
            <a:spAutoFit/>
          </a:bodyPr>
          <a:lstStyle/>
          <a:p>
            <a:pPr>
              <a:lnSpc>
                <a:spcPct val="130000"/>
              </a:lnSpc>
            </a:pPr>
            <a:r>
              <a:rPr lang="zh-CN" altLang="en-US" sz="1500" dirty="0">
                <a:solidFill>
                  <a:schemeClr val="bg1"/>
                </a:solidFill>
                <a:latin typeface="微软雅黑" panose="020B0503020204020204" pitchFamily="34" charset="-122"/>
                <a:ea typeface="微软雅黑" panose="020B0503020204020204" pitchFamily="34" charset="-122"/>
              </a:rPr>
              <a:t>单击此处添加文本单击此处添加文本单击此处添加文本单击此处添加文本单击此处添加文本单击此处添加文本单击此处添加文本</a:t>
            </a:r>
            <a:endParaRPr lang="en-US" altLang="zh-CN" sz="1500"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3621325" y="5046507"/>
            <a:ext cx="7807308" cy="1119104"/>
          </a:xfrm>
          <a:prstGeom prst="rect">
            <a:avLst/>
          </a:prstGeom>
          <a:solidFill>
            <a:srgbClr val="E36652"/>
          </a:solidFill>
          <a:ln w="127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00085" tIns="50041" rIns="100085" bIns="5004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5" name="矩形 24"/>
          <p:cNvSpPr/>
          <p:nvPr/>
        </p:nvSpPr>
        <p:spPr>
          <a:xfrm>
            <a:off x="4855293" y="4839167"/>
            <a:ext cx="5378352" cy="436722"/>
          </a:xfrm>
          <a:prstGeom prst="rect">
            <a:avLst/>
          </a:prstGeom>
          <a:solidFill>
            <a:srgbClr val="E3665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lIns="100085" tIns="50041" rIns="100085" bIns="50041" rtlCol="0" anchor="ctr"/>
          <a:lstStyle/>
          <a:p>
            <a:pPr algn="ctr"/>
            <a:r>
              <a:rPr lang="zh-CN" altLang="en-US" sz="2000">
                <a:latin typeface="微软雅黑" panose="020B0503020204020204" pitchFamily="34" charset="-122"/>
                <a:ea typeface="微软雅黑" panose="020B0503020204020204" pitchFamily="34" charset="-122"/>
              </a:rPr>
              <a:t>点击添加标题</a:t>
            </a:r>
            <a:endParaRPr lang="zh-CN" altLang="en-US" sz="2000">
              <a:latin typeface="微软雅黑" panose="020B0503020204020204" pitchFamily="34" charset="-122"/>
              <a:ea typeface="微软雅黑" panose="020B0503020204020204" pitchFamily="34" charset="-122"/>
            </a:endParaRPr>
          </a:p>
        </p:txBody>
      </p:sp>
      <p:sp>
        <p:nvSpPr>
          <p:cNvPr id="26" name="TextBox 25"/>
          <p:cNvSpPr txBox="1"/>
          <p:nvPr/>
        </p:nvSpPr>
        <p:spPr>
          <a:xfrm>
            <a:off x="4073513" y="5432932"/>
            <a:ext cx="6941913" cy="671985"/>
          </a:xfrm>
          <a:prstGeom prst="rect">
            <a:avLst/>
          </a:prstGeom>
          <a:noFill/>
        </p:spPr>
        <p:txBody>
          <a:bodyPr wrap="square" lIns="100085" tIns="50041" rIns="100085" bIns="50041" rtlCol="0">
            <a:spAutoFit/>
          </a:bodyPr>
          <a:lstStyle/>
          <a:p>
            <a:pPr>
              <a:lnSpc>
                <a:spcPct val="130000"/>
              </a:lnSpc>
            </a:pPr>
            <a:r>
              <a:rPr lang="zh-CN" altLang="en-US" sz="1500" dirty="0">
                <a:solidFill>
                  <a:schemeClr val="bg1"/>
                </a:solidFill>
                <a:latin typeface="微软雅黑" panose="020B0503020204020204" pitchFamily="34" charset="-122"/>
                <a:ea typeface="微软雅黑" panose="020B0503020204020204" pitchFamily="34" charset="-122"/>
              </a:rPr>
              <a:t>单击此处添加文本单击此处添加文本单击此处添加文本单击此处添加文本单击此处添加文本单击此处添加文本单击此处添加文本</a:t>
            </a:r>
            <a:endParaRPr lang="en-US" altLang="zh-CN" sz="15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14" presetClass="entr" presetSubtype="10"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randombar(horizontal)">
                                          <p:cBhvr>
                                            <p:cTn id="27" dur="500"/>
                                            <p:tgtEl>
                                              <p:spTgt spid="16"/>
                                            </p:tgtEl>
                                          </p:cBhvr>
                                        </p:animEffect>
                                      </p:childTnLst>
                                    </p:cTn>
                                  </p:par>
                                </p:childTnLst>
                              </p:cTn>
                            </p:par>
                            <p:par>
                              <p:cTn id="28" fill="hold">
                                <p:stCondLst>
                                  <p:cond delay="1250"/>
                                </p:stCondLst>
                                <p:childTnLst>
                                  <p:par>
                                    <p:cTn id="29" presetID="22" presetClass="entr" presetSubtype="8" fill="hold"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500"/>
                                            <p:tgtEl>
                                              <p:spTgt spid="17"/>
                                            </p:tgtEl>
                                          </p:cBhvr>
                                        </p:animEffect>
                                      </p:childTnLst>
                                    </p:cTn>
                                  </p:par>
                                  <p:par>
                                    <p:cTn id="32" presetID="22" presetClass="entr" presetSubtype="8" fill="hold"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left)">
                                          <p:cBhvr>
                                            <p:cTn id="34" dur="500"/>
                                            <p:tgtEl>
                                              <p:spTgt spid="18"/>
                                            </p:tgtEl>
                                          </p:cBhvr>
                                        </p:animEffect>
                                      </p:childTnLst>
                                    </p:cTn>
                                  </p:par>
                                  <p:par>
                                    <p:cTn id="35" presetID="22" presetClass="entr" presetSubtype="8"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wipe(left)">
                                          <p:cBhvr>
                                            <p:cTn id="37" dur="500"/>
                                            <p:tgtEl>
                                              <p:spTgt spid="19"/>
                                            </p:tgtEl>
                                          </p:cBhvr>
                                        </p:animEffect>
                                      </p:childTnLst>
                                    </p:cTn>
                                  </p:par>
                                </p:childTnLst>
                              </p:cTn>
                            </p:par>
                            <p:par>
                              <p:cTn id="38" fill="hold">
                                <p:stCondLst>
                                  <p:cond delay="1750"/>
                                </p:stCondLst>
                                <p:childTnLst>
                                  <p:par>
                                    <p:cTn id="39" presetID="16" presetClass="entr" presetSubtype="37"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barn(outVertical)">
                                          <p:cBhvr>
                                            <p:cTn id="41" dur="500"/>
                                            <p:tgtEl>
                                              <p:spTgt spid="15"/>
                                            </p:tgtEl>
                                          </p:cBhvr>
                                        </p:animEffect>
                                      </p:childTnLst>
                                    </p:cTn>
                                  </p:par>
                                </p:childTnLst>
                              </p:cTn>
                            </p:par>
                            <p:par>
                              <p:cTn id="42" fill="hold">
                                <p:stCondLst>
                                  <p:cond delay="2250"/>
                                </p:stCondLst>
                                <p:childTnLst>
                                  <p:par>
                                    <p:cTn id="43" presetID="2" presetClass="entr" presetSubtype="1" fill="hold" grpId="0" nodeType="afterEffect" p14:presetBounceEnd="50000">
                                      <p:stCondLst>
                                        <p:cond delay="0"/>
                                      </p:stCondLst>
                                      <p:childTnLst>
                                        <p:set>
                                          <p:cBhvr>
                                            <p:cTn id="44" dur="1" fill="hold">
                                              <p:stCondLst>
                                                <p:cond delay="0"/>
                                              </p:stCondLst>
                                            </p:cTn>
                                            <p:tgtEl>
                                              <p:spTgt spid="14"/>
                                            </p:tgtEl>
                                            <p:attrNameLst>
                                              <p:attrName>style.visibility</p:attrName>
                                            </p:attrNameLst>
                                          </p:cBhvr>
                                          <p:to>
                                            <p:strVal val="visible"/>
                                          </p:to>
                                        </p:set>
                                        <p:anim calcmode="lin" valueType="num" p14:bounceEnd="50000">
                                          <p:cBhvr additive="base">
                                            <p:cTn id="45" dur="500" fill="hold"/>
                                            <p:tgtEl>
                                              <p:spTgt spid="14"/>
                                            </p:tgtEl>
                                            <p:attrNameLst>
                                              <p:attrName>ppt_x</p:attrName>
                                            </p:attrNameLst>
                                          </p:cBhvr>
                                          <p:tavLst>
                                            <p:tav tm="0">
                                              <p:val>
                                                <p:strVal val="#ppt_x"/>
                                              </p:val>
                                            </p:tav>
                                            <p:tav tm="100000">
                                              <p:val>
                                                <p:strVal val="#ppt_x"/>
                                              </p:val>
                                            </p:tav>
                                          </p:tavLst>
                                        </p:anim>
                                        <p:anim calcmode="lin" valueType="num" p14:bounceEnd="50000">
                                          <p:cBhvr additive="base">
                                            <p:cTn id="46" dur="500" fill="hold"/>
                                            <p:tgtEl>
                                              <p:spTgt spid="14"/>
                                            </p:tgtEl>
                                            <p:attrNameLst>
                                              <p:attrName>ppt_y</p:attrName>
                                            </p:attrNameLst>
                                          </p:cBhvr>
                                          <p:tavLst>
                                            <p:tav tm="0">
                                              <p:val>
                                                <p:strVal val="0-#ppt_h/2"/>
                                              </p:val>
                                            </p:tav>
                                            <p:tav tm="100000">
                                              <p:val>
                                                <p:strVal val="#ppt_y"/>
                                              </p:val>
                                            </p:tav>
                                          </p:tavLst>
                                        </p:anim>
                                      </p:childTnLst>
                                    </p:cTn>
                                  </p:par>
                                </p:childTnLst>
                              </p:cTn>
                            </p:par>
                            <p:par>
                              <p:cTn id="47" fill="hold">
                                <p:stCondLst>
                                  <p:cond delay="2750"/>
                                </p:stCondLst>
                                <p:childTnLst>
                                  <p:par>
                                    <p:cTn id="48" presetID="22" presetClass="entr" presetSubtype="8" fill="hold" grpId="0" nodeType="afterEffect">
                                      <p:stCondLst>
                                        <p:cond delay="0"/>
                                      </p:stCondLst>
                                      <p:iterate type="lt">
                                        <p:tmPct val="30000"/>
                                      </p:iterate>
                                      <p:childTnLst>
                                        <p:set>
                                          <p:cBhvr>
                                            <p:cTn id="49" dur="1" fill="hold">
                                              <p:stCondLst>
                                                <p:cond delay="0"/>
                                              </p:stCondLst>
                                            </p:cTn>
                                            <p:tgtEl>
                                              <p:spTgt spid="20"/>
                                            </p:tgtEl>
                                            <p:attrNameLst>
                                              <p:attrName>style.visibility</p:attrName>
                                            </p:attrNameLst>
                                          </p:cBhvr>
                                          <p:to>
                                            <p:strVal val="visible"/>
                                          </p:to>
                                        </p:set>
                                        <p:animEffect transition="in" filter="wipe(left)">
                                          <p:cBhvr>
                                            <p:cTn id="50" dur="100"/>
                                            <p:tgtEl>
                                              <p:spTgt spid="20"/>
                                            </p:tgtEl>
                                          </p:cBhvr>
                                        </p:animEffect>
                                      </p:childTnLst>
                                    </p:cTn>
                                  </p:par>
                                  <p:par>
                                    <p:cTn id="51" presetID="36" presetClass="emph" presetSubtype="0" fill="hold" grpId="1" nodeType="withEffect">
                                      <p:stCondLst>
                                        <p:cond delay="0"/>
                                      </p:stCondLst>
                                      <p:iterate type="lt">
                                        <p:tmPct val="30000"/>
                                      </p:iterate>
                                      <p:childTnLst>
                                        <p:animScale>
                                          <p:cBhvr>
                                            <p:cTn id="52" dur="50" autoRev="1" fill="hold">
                                              <p:stCondLst>
                                                <p:cond delay="0"/>
                                              </p:stCondLst>
                                            </p:cTn>
                                            <p:tgtEl>
                                              <p:spTgt spid="20"/>
                                            </p:tgtEl>
                                          </p:cBhvr>
                                          <p:to x="80000" y="100000"/>
                                        </p:animScale>
                                        <p:anim by="(#ppt_w*0.10)" calcmode="lin" valueType="num">
                                          <p:cBhvr>
                                            <p:cTn id="53" dur="50" autoRev="1" fill="hold">
                                              <p:stCondLst>
                                                <p:cond delay="0"/>
                                              </p:stCondLst>
                                            </p:cTn>
                                            <p:tgtEl>
                                              <p:spTgt spid="20"/>
                                            </p:tgtEl>
                                            <p:attrNameLst>
                                              <p:attrName>ppt_x</p:attrName>
                                            </p:attrNameLst>
                                          </p:cBhvr>
                                        </p:anim>
                                        <p:anim by="(-#ppt_w*0.10)" calcmode="lin" valueType="num">
                                          <p:cBhvr>
                                            <p:cTn id="54" dur="50" autoRev="1" fill="hold">
                                              <p:stCondLst>
                                                <p:cond delay="0"/>
                                              </p:stCondLst>
                                            </p:cTn>
                                            <p:tgtEl>
                                              <p:spTgt spid="20"/>
                                            </p:tgtEl>
                                            <p:attrNameLst>
                                              <p:attrName>ppt_y</p:attrName>
                                            </p:attrNameLst>
                                          </p:cBhvr>
                                        </p:anim>
                                        <p:animRot by="-480000">
                                          <p:cBhvr>
                                            <p:cTn id="55" dur="50" autoRev="1" fill="hold">
                                              <p:stCondLst>
                                                <p:cond delay="0"/>
                                              </p:stCondLst>
                                            </p:cTn>
                                            <p:tgtEl>
                                              <p:spTgt spid="20"/>
                                            </p:tgtEl>
                                            <p:attrNameLst>
                                              <p:attrName>r</p:attrName>
                                            </p:attrNameLst>
                                          </p:cBhvr>
                                        </p:animRot>
                                      </p:childTnLst>
                                    </p:cTn>
                                  </p:par>
                                </p:childTnLst>
                              </p:cTn>
                            </p:par>
                            <p:par>
                              <p:cTn id="56" fill="hold">
                                <p:stCondLst>
                                  <p:cond delay="4500"/>
                                </p:stCondLst>
                                <p:childTnLst>
                                  <p:par>
                                    <p:cTn id="57" presetID="16" presetClass="entr" presetSubtype="37" fill="hold" grpId="0" nodeType="after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barn(outVertical)">
                                          <p:cBhvr>
                                            <p:cTn id="59" dur="500"/>
                                            <p:tgtEl>
                                              <p:spTgt spid="22"/>
                                            </p:tgtEl>
                                          </p:cBhvr>
                                        </p:animEffect>
                                      </p:childTnLst>
                                    </p:cTn>
                                  </p:par>
                                </p:childTnLst>
                              </p:cTn>
                            </p:par>
                            <p:par>
                              <p:cTn id="60" fill="hold">
                                <p:stCondLst>
                                  <p:cond delay="5000"/>
                                </p:stCondLst>
                                <p:childTnLst>
                                  <p:par>
                                    <p:cTn id="61" presetID="2" presetClass="entr" presetSubtype="1" fill="hold" grpId="0" nodeType="afterEffect" p14:presetBounceEnd="50000">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14:bounceEnd="50000">
                                          <p:cBhvr additive="base">
                                            <p:cTn id="63" dur="500" fill="hold"/>
                                            <p:tgtEl>
                                              <p:spTgt spid="21"/>
                                            </p:tgtEl>
                                            <p:attrNameLst>
                                              <p:attrName>ppt_x</p:attrName>
                                            </p:attrNameLst>
                                          </p:cBhvr>
                                          <p:tavLst>
                                            <p:tav tm="0">
                                              <p:val>
                                                <p:strVal val="#ppt_x"/>
                                              </p:val>
                                            </p:tav>
                                            <p:tav tm="100000">
                                              <p:val>
                                                <p:strVal val="#ppt_x"/>
                                              </p:val>
                                            </p:tav>
                                          </p:tavLst>
                                        </p:anim>
                                        <p:anim calcmode="lin" valueType="num" p14:bounceEnd="50000">
                                          <p:cBhvr additive="base">
                                            <p:cTn id="64" dur="500" fill="hold"/>
                                            <p:tgtEl>
                                              <p:spTgt spid="21"/>
                                            </p:tgtEl>
                                            <p:attrNameLst>
                                              <p:attrName>ppt_y</p:attrName>
                                            </p:attrNameLst>
                                          </p:cBhvr>
                                          <p:tavLst>
                                            <p:tav tm="0">
                                              <p:val>
                                                <p:strVal val="0-#ppt_h/2"/>
                                              </p:val>
                                            </p:tav>
                                            <p:tav tm="100000">
                                              <p:val>
                                                <p:strVal val="#ppt_y"/>
                                              </p:val>
                                            </p:tav>
                                          </p:tavLst>
                                        </p:anim>
                                      </p:childTnLst>
                                    </p:cTn>
                                  </p:par>
                                </p:childTnLst>
                              </p:cTn>
                            </p:par>
                            <p:par>
                              <p:cTn id="65" fill="hold">
                                <p:stCondLst>
                                  <p:cond delay="5500"/>
                                </p:stCondLst>
                                <p:childTnLst>
                                  <p:par>
                                    <p:cTn id="66" presetID="22" presetClass="entr" presetSubtype="8" fill="hold" grpId="0" nodeType="afterEffect">
                                      <p:stCondLst>
                                        <p:cond delay="0"/>
                                      </p:stCondLst>
                                      <p:iterate type="lt">
                                        <p:tmPct val="30000"/>
                                      </p:iterate>
                                      <p:childTnLst>
                                        <p:set>
                                          <p:cBhvr>
                                            <p:cTn id="67" dur="1" fill="hold">
                                              <p:stCondLst>
                                                <p:cond delay="0"/>
                                              </p:stCondLst>
                                            </p:cTn>
                                            <p:tgtEl>
                                              <p:spTgt spid="23"/>
                                            </p:tgtEl>
                                            <p:attrNameLst>
                                              <p:attrName>style.visibility</p:attrName>
                                            </p:attrNameLst>
                                          </p:cBhvr>
                                          <p:to>
                                            <p:strVal val="visible"/>
                                          </p:to>
                                        </p:set>
                                        <p:animEffect transition="in" filter="wipe(left)">
                                          <p:cBhvr>
                                            <p:cTn id="68" dur="100"/>
                                            <p:tgtEl>
                                              <p:spTgt spid="23"/>
                                            </p:tgtEl>
                                          </p:cBhvr>
                                        </p:animEffect>
                                      </p:childTnLst>
                                    </p:cTn>
                                  </p:par>
                                  <p:par>
                                    <p:cTn id="69" presetID="36" presetClass="emph" presetSubtype="0" fill="hold" grpId="1" nodeType="withEffect">
                                      <p:stCondLst>
                                        <p:cond delay="0"/>
                                      </p:stCondLst>
                                      <p:iterate type="lt">
                                        <p:tmPct val="30000"/>
                                      </p:iterate>
                                      <p:childTnLst>
                                        <p:animScale>
                                          <p:cBhvr>
                                            <p:cTn id="70" dur="50" autoRev="1" fill="hold">
                                              <p:stCondLst>
                                                <p:cond delay="0"/>
                                              </p:stCondLst>
                                            </p:cTn>
                                            <p:tgtEl>
                                              <p:spTgt spid="23"/>
                                            </p:tgtEl>
                                          </p:cBhvr>
                                          <p:to x="80000" y="100000"/>
                                        </p:animScale>
                                        <p:anim by="(#ppt_w*0.10)" calcmode="lin" valueType="num">
                                          <p:cBhvr>
                                            <p:cTn id="71" dur="50" autoRev="1" fill="hold">
                                              <p:stCondLst>
                                                <p:cond delay="0"/>
                                              </p:stCondLst>
                                            </p:cTn>
                                            <p:tgtEl>
                                              <p:spTgt spid="23"/>
                                            </p:tgtEl>
                                            <p:attrNameLst>
                                              <p:attrName>ppt_x</p:attrName>
                                            </p:attrNameLst>
                                          </p:cBhvr>
                                        </p:anim>
                                        <p:anim by="(-#ppt_w*0.10)" calcmode="lin" valueType="num">
                                          <p:cBhvr>
                                            <p:cTn id="72" dur="50" autoRev="1" fill="hold">
                                              <p:stCondLst>
                                                <p:cond delay="0"/>
                                              </p:stCondLst>
                                            </p:cTn>
                                            <p:tgtEl>
                                              <p:spTgt spid="23"/>
                                            </p:tgtEl>
                                            <p:attrNameLst>
                                              <p:attrName>ppt_y</p:attrName>
                                            </p:attrNameLst>
                                          </p:cBhvr>
                                        </p:anim>
                                        <p:animRot by="-480000">
                                          <p:cBhvr>
                                            <p:cTn id="73" dur="50" autoRev="1" fill="hold">
                                              <p:stCondLst>
                                                <p:cond delay="0"/>
                                              </p:stCondLst>
                                            </p:cTn>
                                            <p:tgtEl>
                                              <p:spTgt spid="23"/>
                                            </p:tgtEl>
                                            <p:attrNameLst>
                                              <p:attrName>r</p:attrName>
                                            </p:attrNameLst>
                                          </p:cBhvr>
                                        </p:animRot>
                                      </p:childTnLst>
                                    </p:cTn>
                                  </p:par>
                                </p:childTnLst>
                              </p:cTn>
                            </p:par>
                            <p:par>
                              <p:cTn id="74" fill="hold">
                                <p:stCondLst>
                                  <p:cond delay="7250"/>
                                </p:stCondLst>
                                <p:childTnLst>
                                  <p:par>
                                    <p:cTn id="75" presetID="16" presetClass="entr" presetSubtype="37" fill="hold" grpId="0" nodeType="after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barn(outVertical)">
                                          <p:cBhvr>
                                            <p:cTn id="77" dur="500"/>
                                            <p:tgtEl>
                                              <p:spTgt spid="25"/>
                                            </p:tgtEl>
                                          </p:cBhvr>
                                        </p:animEffect>
                                      </p:childTnLst>
                                    </p:cTn>
                                  </p:par>
                                </p:childTnLst>
                              </p:cTn>
                            </p:par>
                            <p:par>
                              <p:cTn id="78" fill="hold">
                                <p:stCondLst>
                                  <p:cond delay="7750"/>
                                </p:stCondLst>
                                <p:childTnLst>
                                  <p:par>
                                    <p:cTn id="79" presetID="2" presetClass="entr" presetSubtype="1" fill="hold" grpId="0" nodeType="afterEffect" p14:presetBounceEnd="50000">
                                      <p:stCondLst>
                                        <p:cond delay="0"/>
                                      </p:stCondLst>
                                      <p:childTnLst>
                                        <p:set>
                                          <p:cBhvr>
                                            <p:cTn id="80" dur="1" fill="hold">
                                              <p:stCondLst>
                                                <p:cond delay="0"/>
                                              </p:stCondLst>
                                            </p:cTn>
                                            <p:tgtEl>
                                              <p:spTgt spid="24"/>
                                            </p:tgtEl>
                                            <p:attrNameLst>
                                              <p:attrName>style.visibility</p:attrName>
                                            </p:attrNameLst>
                                          </p:cBhvr>
                                          <p:to>
                                            <p:strVal val="visible"/>
                                          </p:to>
                                        </p:set>
                                        <p:anim calcmode="lin" valueType="num" p14:bounceEnd="50000">
                                          <p:cBhvr additive="base">
                                            <p:cTn id="81" dur="500" fill="hold"/>
                                            <p:tgtEl>
                                              <p:spTgt spid="24"/>
                                            </p:tgtEl>
                                            <p:attrNameLst>
                                              <p:attrName>ppt_x</p:attrName>
                                            </p:attrNameLst>
                                          </p:cBhvr>
                                          <p:tavLst>
                                            <p:tav tm="0">
                                              <p:val>
                                                <p:strVal val="#ppt_x"/>
                                              </p:val>
                                            </p:tav>
                                            <p:tav tm="100000">
                                              <p:val>
                                                <p:strVal val="#ppt_x"/>
                                              </p:val>
                                            </p:tav>
                                          </p:tavLst>
                                        </p:anim>
                                        <p:anim calcmode="lin" valueType="num" p14:bounceEnd="50000">
                                          <p:cBhvr additive="base">
                                            <p:cTn id="82" dur="500" fill="hold"/>
                                            <p:tgtEl>
                                              <p:spTgt spid="24"/>
                                            </p:tgtEl>
                                            <p:attrNameLst>
                                              <p:attrName>ppt_y</p:attrName>
                                            </p:attrNameLst>
                                          </p:cBhvr>
                                          <p:tavLst>
                                            <p:tav tm="0">
                                              <p:val>
                                                <p:strVal val="0-#ppt_h/2"/>
                                              </p:val>
                                            </p:tav>
                                            <p:tav tm="100000">
                                              <p:val>
                                                <p:strVal val="#ppt_y"/>
                                              </p:val>
                                            </p:tav>
                                          </p:tavLst>
                                        </p:anim>
                                      </p:childTnLst>
                                    </p:cTn>
                                  </p:par>
                                </p:childTnLst>
                              </p:cTn>
                            </p:par>
                            <p:par>
                              <p:cTn id="83" fill="hold">
                                <p:stCondLst>
                                  <p:cond delay="8250"/>
                                </p:stCondLst>
                                <p:childTnLst>
                                  <p:par>
                                    <p:cTn id="84" presetID="22" presetClass="entr" presetSubtype="8" fill="hold" grpId="0" nodeType="afterEffect">
                                      <p:stCondLst>
                                        <p:cond delay="0"/>
                                      </p:stCondLst>
                                      <p:iterate type="lt">
                                        <p:tmPct val="30000"/>
                                      </p:iterate>
                                      <p:childTnLst>
                                        <p:set>
                                          <p:cBhvr>
                                            <p:cTn id="85" dur="1" fill="hold">
                                              <p:stCondLst>
                                                <p:cond delay="0"/>
                                              </p:stCondLst>
                                            </p:cTn>
                                            <p:tgtEl>
                                              <p:spTgt spid="26"/>
                                            </p:tgtEl>
                                            <p:attrNameLst>
                                              <p:attrName>style.visibility</p:attrName>
                                            </p:attrNameLst>
                                          </p:cBhvr>
                                          <p:to>
                                            <p:strVal val="visible"/>
                                          </p:to>
                                        </p:set>
                                        <p:animEffect transition="in" filter="wipe(left)">
                                          <p:cBhvr>
                                            <p:cTn id="86" dur="100"/>
                                            <p:tgtEl>
                                              <p:spTgt spid="26"/>
                                            </p:tgtEl>
                                          </p:cBhvr>
                                        </p:animEffect>
                                      </p:childTnLst>
                                    </p:cTn>
                                  </p:par>
                                  <p:par>
                                    <p:cTn id="87" presetID="36" presetClass="emph" presetSubtype="0" fill="hold" grpId="1" nodeType="withEffect">
                                      <p:stCondLst>
                                        <p:cond delay="0"/>
                                      </p:stCondLst>
                                      <p:iterate type="lt">
                                        <p:tmPct val="30000"/>
                                      </p:iterate>
                                      <p:childTnLst>
                                        <p:animScale>
                                          <p:cBhvr>
                                            <p:cTn id="88" dur="50" autoRev="1" fill="hold">
                                              <p:stCondLst>
                                                <p:cond delay="0"/>
                                              </p:stCondLst>
                                            </p:cTn>
                                            <p:tgtEl>
                                              <p:spTgt spid="26"/>
                                            </p:tgtEl>
                                          </p:cBhvr>
                                          <p:to x="80000" y="100000"/>
                                        </p:animScale>
                                        <p:anim by="(#ppt_w*0.10)" calcmode="lin" valueType="num">
                                          <p:cBhvr>
                                            <p:cTn id="89" dur="50" autoRev="1" fill="hold">
                                              <p:stCondLst>
                                                <p:cond delay="0"/>
                                              </p:stCondLst>
                                            </p:cTn>
                                            <p:tgtEl>
                                              <p:spTgt spid="26"/>
                                            </p:tgtEl>
                                            <p:attrNameLst>
                                              <p:attrName>ppt_x</p:attrName>
                                            </p:attrNameLst>
                                          </p:cBhvr>
                                        </p:anim>
                                        <p:anim by="(-#ppt_w*0.10)" calcmode="lin" valueType="num">
                                          <p:cBhvr>
                                            <p:cTn id="90" dur="50" autoRev="1" fill="hold">
                                              <p:stCondLst>
                                                <p:cond delay="0"/>
                                              </p:stCondLst>
                                            </p:cTn>
                                            <p:tgtEl>
                                              <p:spTgt spid="26"/>
                                            </p:tgtEl>
                                            <p:attrNameLst>
                                              <p:attrName>ppt_y</p:attrName>
                                            </p:attrNameLst>
                                          </p:cBhvr>
                                        </p:anim>
                                        <p:animRot by="-480000">
                                          <p:cBhvr>
                                            <p:cTn id="91" dur="50" autoRev="1" fill="hold">
                                              <p:stCondLst>
                                                <p:cond delay="0"/>
                                              </p:stCondLst>
                                            </p:cTn>
                                            <p:tgtEl>
                                              <p:spTgt spid="2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animBg="1"/>
          <p:bldP spid="15" grpId="0" animBg="1"/>
          <p:bldP spid="16" grpId="0" animBg="1"/>
          <p:bldP spid="20" grpId="0"/>
          <p:bldP spid="20" grpId="1"/>
          <p:bldP spid="21" grpId="0" animBg="1"/>
          <p:bldP spid="22" grpId="0" animBg="1"/>
          <p:bldP spid="23" grpId="0"/>
          <p:bldP spid="23" grpId="1"/>
          <p:bldP spid="24" grpId="0" animBg="1"/>
          <p:bldP spid="25" grpId="0" animBg="1"/>
          <p:bldP spid="26" grpId="0"/>
          <p:bldP spid="26"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14" presetClass="entr" presetSubtype="10"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randombar(horizontal)">
                                          <p:cBhvr>
                                            <p:cTn id="27" dur="500"/>
                                            <p:tgtEl>
                                              <p:spTgt spid="16"/>
                                            </p:tgtEl>
                                          </p:cBhvr>
                                        </p:animEffect>
                                      </p:childTnLst>
                                    </p:cTn>
                                  </p:par>
                                </p:childTnLst>
                              </p:cTn>
                            </p:par>
                            <p:par>
                              <p:cTn id="28" fill="hold">
                                <p:stCondLst>
                                  <p:cond delay="1250"/>
                                </p:stCondLst>
                                <p:childTnLst>
                                  <p:par>
                                    <p:cTn id="29" presetID="22" presetClass="entr" presetSubtype="8" fill="hold"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ipe(left)">
                                          <p:cBhvr>
                                            <p:cTn id="31" dur="500"/>
                                            <p:tgtEl>
                                              <p:spTgt spid="17"/>
                                            </p:tgtEl>
                                          </p:cBhvr>
                                        </p:animEffect>
                                      </p:childTnLst>
                                    </p:cTn>
                                  </p:par>
                                  <p:par>
                                    <p:cTn id="32" presetID="22" presetClass="entr" presetSubtype="8" fill="hold"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left)">
                                          <p:cBhvr>
                                            <p:cTn id="34" dur="500"/>
                                            <p:tgtEl>
                                              <p:spTgt spid="18"/>
                                            </p:tgtEl>
                                          </p:cBhvr>
                                        </p:animEffect>
                                      </p:childTnLst>
                                    </p:cTn>
                                  </p:par>
                                  <p:par>
                                    <p:cTn id="35" presetID="22" presetClass="entr" presetSubtype="8"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wipe(left)">
                                          <p:cBhvr>
                                            <p:cTn id="37" dur="500"/>
                                            <p:tgtEl>
                                              <p:spTgt spid="19"/>
                                            </p:tgtEl>
                                          </p:cBhvr>
                                        </p:animEffect>
                                      </p:childTnLst>
                                    </p:cTn>
                                  </p:par>
                                </p:childTnLst>
                              </p:cTn>
                            </p:par>
                            <p:par>
                              <p:cTn id="38" fill="hold">
                                <p:stCondLst>
                                  <p:cond delay="1750"/>
                                </p:stCondLst>
                                <p:childTnLst>
                                  <p:par>
                                    <p:cTn id="39" presetID="16" presetClass="entr" presetSubtype="37"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barn(outVertical)">
                                          <p:cBhvr>
                                            <p:cTn id="41" dur="500"/>
                                            <p:tgtEl>
                                              <p:spTgt spid="15"/>
                                            </p:tgtEl>
                                          </p:cBhvr>
                                        </p:animEffect>
                                      </p:childTnLst>
                                    </p:cTn>
                                  </p:par>
                                </p:childTnLst>
                              </p:cTn>
                            </p:par>
                            <p:par>
                              <p:cTn id="42" fill="hold">
                                <p:stCondLst>
                                  <p:cond delay="2250"/>
                                </p:stCondLst>
                                <p:childTnLst>
                                  <p:par>
                                    <p:cTn id="43" presetID="2" presetClass="entr" presetSubtype="1" fill="hold" grpId="0" nodeType="afterEffect">
                                      <p:stCondLst>
                                        <p:cond delay="0"/>
                                      </p:stCondLst>
                                      <p:childTnLst>
                                        <p:set>
                                          <p:cBhvr>
                                            <p:cTn id="44" dur="1" fill="hold">
                                              <p:stCondLst>
                                                <p:cond delay="0"/>
                                              </p:stCondLst>
                                            </p:cTn>
                                            <p:tgtEl>
                                              <p:spTgt spid="14"/>
                                            </p:tgtEl>
                                            <p:attrNameLst>
                                              <p:attrName>style.visibility</p:attrName>
                                            </p:attrNameLst>
                                          </p:cBhvr>
                                          <p:to>
                                            <p:strVal val="visible"/>
                                          </p:to>
                                        </p:set>
                                        <p:anim calcmode="lin" valueType="num">
                                          <p:cBhvr additive="base">
                                            <p:cTn id="45" dur="500" fill="hold"/>
                                            <p:tgtEl>
                                              <p:spTgt spid="14"/>
                                            </p:tgtEl>
                                            <p:attrNameLst>
                                              <p:attrName>ppt_x</p:attrName>
                                            </p:attrNameLst>
                                          </p:cBhvr>
                                          <p:tavLst>
                                            <p:tav tm="0">
                                              <p:val>
                                                <p:strVal val="#ppt_x"/>
                                              </p:val>
                                            </p:tav>
                                            <p:tav tm="100000">
                                              <p:val>
                                                <p:strVal val="#ppt_x"/>
                                              </p:val>
                                            </p:tav>
                                          </p:tavLst>
                                        </p:anim>
                                        <p:anim calcmode="lin" valueType="num">
                                          <p:cBhvr additive="base">
                                            <p:cTn id="46" dur="500" fill="hold"/>
                                            <p:tgtEl>
                                              <p:spTgt spid="14"/>
                                            </p:tgtEl>
                                            <p:attrNameLst>
                                              <p:attrName>ppt_y</p:attrName>
                                            </p:attrNameLst>
                                          </p:cBhvr>
                                          <p:tavLst>
                                            <p:tav tm="0">
                                              <p:val>
                                                <p:strVal val="0-#ppt_h/2"/>
                                              </p:val>
                                            </p:tav>
                                            <p:tav tm="100000">
                                              <p:val>
                                                <p:strVal val="#ppt_y"/>
                                              </p:val>
                                            </p:tav>
                                          </p:tavLst>
                                        </p:anim>
                                      </p:childTnLst>
                                    </p:cTn>
                                  </p:par>
                                </p:childTnLst>
                              </p:cTn>
                            </p:par>
                            <p:par>
                              <p:cTn id="47" fill="hold">
                                <p:stCondLst>
                                  <p:cond delay="2750"/>
                                </p:stCondLst>
                                <p:childTnLst>
                                  <p:par>
                                    <p:cTn id="48" presetID="22" presetClass="entr" presetSubtype="8" fill="hold" grpId="0" nodeType="afterEffect">
                                      <p:stCondLst>
                                        <p:cond delay="0"/>
                                      </p:stCondLst>
                                      <p:iterate type="lt">
                                        <p:tmPct val="30000"/>
                                      </p:iterate>
                                      <p:childTnLst>
                                        <p:set>
                                          <p:cBhvr>
                                            <p:cTn id="49" dur="1" fill="hold">
                                              <p:stCondLst>
                                                <p:cond delay="0"/>
                                              </p:stCondLst>
                                            </p:cTn>
                                            <p:tgtEl>
                                              <p:spTgt spid="20"/>
                                            </p:tgtEl>
                                            <p:attrNameLst>
                                              <p:attrName>style.visibility</p:attrName>
                                            </p:attrNameLst>
                                          </p:cBhvr>
                                          <p:to>
                                            <p:strVal val="visible"/>
                                          </p:to>
                                        </p:set>
                                        <p:animEffect transition="in" filter="wipe(left)">
                                          <p:cBhvr>
                                            <p:cTn id="50" dur="100"/>
                                            <p:tgtEl>
                                              <p:spTgt spid="20"/>
                                            </p:tgtEl>
                                          </p:cBhvr>
                                        </p:animEffect>
                                      </p:childTnLst>
                                    </p:cTn>
                                  </p:par>
                                  <p:par>
                                    <p:cTn id="51" presetID="36" presetClass="emph" presetSubtype="0" fill="hold" grpId="1" nodeType="withEffect">
                                      <p:stCondLst>
                                        <p:cond delay="0"/>
                                      </p:stCondLst>
                                      <p:iterate type="lt">
                                        <p:tmPct val="30000"/>
                                      </p:iterate>
                                      <p:childTnLst>
                                        <p:animScale>
                                          <p:cBhvr>
                                            <p:cTn id="52" dur="50" autoRev="1" fill="hold">
                                              <p:stCondLst>
                                                <p:cond delay="0"/>
                                              </p:stCondLst>
                                            </p:cTn>
                                            <p:tgtEl>
                                              <p:spTgt spid="20"/>
                                            </p:tgtEl>
                                          </p:cBhvr>
                                          <p:to x="80000" y="100000"/>
                                        </p:animScale>
                                        <p:anim by="(#ppt_w*0.10)" calcmode="lin" valueType="num">
                                          <p:cBhvr>
                                            <p:cTn id="53" dur="50" autoRev="1" fill="hold">
                                              <p:stCondLst>
                                                <p:cond delay="0"/>
                                              </p:stCondLst>
                                            </p:cTn>
                                            <p:tgtEl>
                                              <p:spTgt spid="20"/>
                                            </p:tgtEl>
                                            <p:attrNameLst>
                                              <p:attrName>ppt_x</p:attrName>
                                            </p:attrNameLst>
                                          </p:cBhvr>
                                        </p:anim>
                                        <p:anim by="(-#ppt_w*0.10)" calcmode="lin" valueType="num">
                                          <p:cBhvr>
                                            <p:cTn id="54" dur="50" autoRev="1" fill="hold">
                                              <p:stCondLst>
                                                <p:cond delay="0"/>
                                              </p:stCondLst>
                                            </p:cTn>
                                            <p:tgtEl>
                                              <p:spTgt spid="20"/>
                                            </p:tgtEl>
                                            <p:attrNameLst>
                                              <p:attrName>ppt_y</p:attrName>
                                            </p:attrNameLst>
                                          </p:cBhvr>
                                        </p:anim>
                                        <p:animRot by="-480000">
                                          <p:cBhvr>
                                            <p:cTn id="55" dur="50" autoRev="1" fill="hold">
                                              <p:stCondLst>
                                                <p:cond delay="0"/>
                                              </p:stCondLst>
                                            </p:cTn>
                                            <p:tgtEl>
                                              <p:spTgt spid="20"/>
                                            </p:tgtEl>
                                            <p:attrNameLst>
                                              <p:attrName>r</p:attrName>
                                            </p:attrNameLst>
                                          </p:cBhvr>
                                        </p:animRot>
                                      </p:childTnLst>
                                    </p:cTn>
                                  </p:par>
                                </p:childTnLst>
                              </p:cTn>
                            </p:par>
                            <p:par>
                              <p:cTn id="56" fill="hold">
                                <p:stCondLst>
                                  <p:cond delay="4500"/>
                                </p:stCondLst>
                                <p:childTnLst>
                                  <p:par>
                                    <p:cTn id="57" presetID="16" presetClass="entr" presetSubtype="37" fill="hold" grpId="0" nodeType="after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barn(outVertical)">
                                          <p:cBhvr>
                                            <p:cTn id="59" dur="500"/>
                                            <p:tgtEl>
                                              <p:spTgt spid="22"/>
                                            </p:tgtEl>
                                          </p:cBhvr>
                                        </p:animEffect>
                                      </p:childTnLst>
                                    </p:cTn>
                                  </p:par>
                                </p:childTnLst>
                              </p:cTn>
                            </p:par>
                            <p:par>
                              <p:cTn id="60" fill="hold">
                                <p:stCondLst>
                                  <p:cond delay="5000"/>
                                </p:stCondLst>
                                <p:childTnLst>
                                  <p:par>
                                    <p:cTn id="61" presetID="2" presetClass="entr" presetSubtype="1" fill="hold" grpId="0" nodeType="afterEffect">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cBhvr additive="base">
                                            <p:cTn id="63" dur="500" fill="hold"/>
                                            <p:tgtEl>
                                              <p:spTgt spid="21"/>
                                            </p:tgtEl>
                                            <p:attrNameLst>
                                              <p:attrName>ppt_x</p:attrName>
                                            </p:attrNameLst>
                                          </p:cBhvr>
                                          <p:tavLst>
                                            <p:tav tm="0">
                                              <p:val>
                                                <p:strVal val="#ppt_x"/>
                                              </p:val>
                                            </p:tav>
                                            <p:tav tm="100000">
                                              <p:val>
                                                <p:strVal val="#ppt_x"/>
                                              </p:val>
                                            </p:tav>
                                          </p:tavLst>
                                        </p:anim>
                                        <p:anim calcmode="lin" valueType="num">
                                          <p:cBhvr additive="base">
                                            <p:cTn id="64" dur="500" fill="hold"/>
                                            <p:tgtEl>
                                              <p:spTgt spid="21"/>
                                            </p:tgtEl>
                                            <p:attrNameLst>
                                              <p:attrName>ppt_y</p:attrName>
                                            </p:attrNameLst>
                                          </p:cBhvr>
                                          <p:tavLst>
                                            <p:tav tm="0">
                                              <p:val>
                                                <p:strVal val="0-#ppt_h/2"/>
                                              </p:val>
                                            </p:tav>
                                            <p:tav tm="100000">
                                              <p:val>
                                                <p:strVal val="#ppt_y"/>
                                              </p:val>
                                            </p:tav>
                                          </p:tavLst>
                                        </p:anim>
                                      </p:childTnLst>
                                    </p:cTn>
                                  </p:par>
                                </p:childTnLst>
                              </p:cTn>
                            </p:par>
                            <p:par>
                              <p:cTn id="65" fill="hold">
                                <p:stCondLst>
                                  <p:cond delay="5500"/>
                                </p:stCondLst>
                                <p:childTnLst>
                                  <p:par>
                                    <p:cTn id="66" presetID="22" presetClass="entr" presetSubtype="8" fill="hold" grpId="0" nodeType="afterEffect">
                                      <p:stCondLst>
                                        <p:cond delay="0"/>
                                      </p:stCondLst>
                                      <p:iterate type="lt">
                                        <p:tmPct val="30000"/>
                                      </p:iterate>
                                      <p:childTnLst>
                                        <p:set>
                                          <p:cBhvr>
                                            <p:cTn id="67" dur="1" fill="hold">
                                              <p:stCondLst>
                                                <p:cond delay="0"/>
                                              </p:stCondLst>
                                            </p:cTn>
                                            <p:tgtEl>
                                              <p:spTgt spid="23"/>
                                            </p:tgtEl>
                                            <p:attrNameLst>
                                              <p:attrName>style.visibility</p:attrName>
                                            </p:attrNameLst>
                                          </p:cBhvr>
                                          <p:to>
                                            <p:strVal val="visible"/>
                                          </p:to>
                                        </p:set>
                                        <p:animEffect transition="in" filter="wipe(left)">
                                          <p:cBhvr>
                                            <p:cTn id="68" dur="100"/>
                                            <p:tgtEl>
                                              <p:spTgt spid="23"/>
                                            </p:tgtEl>
                                          </p:cBhvr>
                                        </p:animEffect>
                                      </p:childTnLst>
                                    </p:cTn>
                                  </p:par>
                                  <p:par>
                                    <p:cTn id="69" presetID="36" presetClass="emph" presetSubtype="0" fill="hold" grpId="1" nodeType="withEffect">
                                      <p:stCondLst>
                                        <p:cond delay="0"/>
                                      </p:stCondLst>
                                      <p:iterate type="lt">
                                        <p:tmPct val="30000"/>
                                      </p:iterate>
                                      <p:childTnLst>
                                        <p:animScale>
                                          <p:cBhvr>
                                            <p:cTn id="70" dur="50" autoRev="1" fill="hold">
                                              <p:stCondLst>
                                                <p:cond delay="0"/>
                                              </p:stCondLst>
                                            </p:cTn>
                                            <p:tgtEl>
                                              <p:spTgt spid="23"/>
                                            </p:tgtEl>
                                          </p:cBhvr>
                                          <p:to x="80000" y="100000"/>
                                        </p:animScale>
                                        <p:anim by="(#ppt_w*0.10)" calcmode="lin" valueType="num">
                                          <p:cBhvr>
                                            <p:cTn id="71" dur="50" autoRev="1" fill="hold">
                                              <p:stCondLst>
                                                <p:cond delay="0"/>
                                              </p:stCondLst>
                                            </p:cTn>
                                            <p:tgtEl>
                                              <p:spTgt spid="23"/>
                                            </p:tgtEl>
                                            <p:attrNameLst>
                                              <p:attrName>ppt_x</p:attrName>
                                            </p:attrNameLst>
                                          </p:cBhvr>
                                        </p:anim>
                                        <p:anim by="(-#ppt_w*0.10)" calcmode="lin" valueType="num">
                                          <p:cBhvr>
                                            <p:cTn id="72" dur="50" autoRev="1" fill="hold">
                                              <p:stCondLst>
                                                <p:cond delay="0"/>
                                              </p:stCondLst>
                                            </p:cTn>
                                            <p:tgtEl>
                                              <p:spTgt spid="23"/>
                                            </p:tgtEl>
                                            <p:attrNameLst>
                                              <p:attrName>ppt_y</p:attrName>
                                            </p:attrNameLst>
                                          </p:cBhvr>
                                        </p:anim>
                                        <p:animRot by="-480000">
                                          <p:cBhvr>
                                            <p:cTn id="73" dur="50" autoRev="1" fill="hold">
                                              <p:stCondLst>
                                                <p:cond delay="0"/>
                                              </p:stCondLst>
                                            </p:cTn>
                                            <p:tgtEl>
                                              <p:spTgt spid="23"/>
                                            </p:tgtEl>
                                            <p:attrNameLst>
                                              <p:attrName>r</p:attrName>
                                            </p:attrNameLst>
                                          </p:cBhvr>
                                        </p:animRot>
                                      </p:childTnLst>
                                    </p:cTn>
                                  </p:par>
                                </p:childTnLst>
                              </p:cTn>
                            </p:par>
                            <p:par>
                              <p:cTn id="74" fill="hold">
                                <p:stCondLst>
                                  <p:cond delay="7250"/>
                                </p:stCondLst>
                                <p:childTnLst>
                                  <p:par>
                                    <p:cTn id="75" presetID="16" presetClass="entr" presetSubtype="37" fill="hold" grpId="0" nodeType="after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barn(outVertical)">
                                          <p:cBhvr>
                                            <p:cTn id="77" dur="500"/>
                                            <p:tgtEl>
                                              <p:spTgt spid="25"/>
                                            </p:tgtEl>
                                          </p:cBhvr>
                                        </p:animEffect>
                                      </p:childTnLst>
                                    </p:cTn>
                                  </p:par>
                                </p:childTnLst>
                              </p:cTn>
                            </p:par>
                            <p:par>
                              <p:cTn id="78" fill="hold">
                                <p:stCondLst>
                                  <p:cond delay="7750"/>
                                </p:stCondLst>
                                <p:childTnLst>
                                  <p:par>
                                    <p:cTn id="79" presetID="2" presetClass="entr" presetSubtype="1" fill="hold" grpId="0" nodeType="afterEffect">
                                      <p:stCondLst>
                                        <p:cond delay="0"/>
                                      </p:stCondLst>
                                      <p:childTnLst>
                                        <p:set>
                                          <p:cBhvr>
                                            <p:cTn id="80" dur="1" fill="hold">
                                              <p:stCondLst>
                                                <p:cond delay="0"/>
                                              </p:stCondLst>
                                            </p:cTn>
                                            <p:tgtEl>
                                              <p:spTgt spid="24"/>
                                            </p:tgtEl>
                                            <p:attrNameLst>
                                              <p:attrName>style.visibility</p:attrName>
                                            </p:attrNameLst>
                                          </p:cBhvr>
                                          <p:to>
                                            <p:strVal val="visible"/>
                                          </p:to>
                                        </p:set>
                                        <p:anim calcmode="lin" valueType="num">
                                          <p:cBhvr additive="base">
                                            <p:cTn id="81" dur="500" fill="hold"/>
                                            <p:tgtEl>
                                              <p:spTgt spid="24"/>
                                            </p:tgtEl>
                                            <p:attrNameLst>
                                              <p:attrName>ppt_x</p:attrName>
                                            </p:attrNameLst>
                                          </p:cBhvr>
                                          <p:tavLst>
                                            <p:tav tm="0">
                                              <p:val>
                                                <p:strVal val="#ppt_x"/>
                                              </p:val>
                                            </p:tav>
                                            <p:tav tm="100000">
                                              <p:val>
                                                <p:strVal val="#ppt_x"/>
                                              </p:val>
                                            </p:tav>
                                          </p:tavLst>
                                        </p:anim>
                                        <p:anim calcmode="lin" valueType="num">
                                          <p:cBhvr additive="base">
                                            <p:cTn id="82" dur="500" fill="hold"/>
                                            <p:tgtEl>
                                              <p:spTgt spid="24"/>
                                            </p:tgtEl>
                                            <p:attrNameLst>
                                              <p:attrName>ppt_y</p:attrName>
                                            </p:attrNameLst>
                                          </p:cBhvr>
                                          <p:tavLst>
                                            <p:tav tm="0">
                                              <p:val>
                                                <p:strVal val="0-#ppt_h/2"/>
                                              </p:val>
                                            </p:tav>
                                            <p:tav tm="100000">
                                              <p:val>
                                                <p:strVal val="#ppt_y"/>
                                              </p:val>
                                            </p:tav>
                                          </p:tavLst>
                                        </p:anim>
                                      </p:childTnLst>
                                    </p:cTn>
                                  </p:par>
                                </p:childTnLst>
                              </p:cTn>
                            </p:par>
                            <p:par>
                              <p:cTn id="83" fill="hold">
                                <p:stCondLst>
                                  <p:cond delay="8250"/>
                                </p:stCondLst>
                                <p:childTnLst>
                                  <p:par>
                                    <p:cTn id="84" presetID="22" presetClass="entr" presetSubtype="8" fill="hold" grpId="0" nodeType="afterEffect">
                                      <p:stCondLst>
                                        <p:cond delay="0"/>
                                      </p:stCondLst>
                                      <p:iterate type="lt">
                                        <p:tmPct val="30000"/>
                                      </p:iterate>
                                      <p:childTnLst>
                                        <p:set>
                                          <p:cBhvr>
                                            <p:cTn id="85" dur="1" fill="hold">
                                              <p:stCondLst>
                                                <p:cond delay="0"/>
                                              </p:stCondLst>
                                            </p:cTn>
                                            <p:tgtEl>
                                              <p:spTgt spid="26"/>
                                            </p:tgtEl>
                                            <p:attrNameLst>
                                              <p:attrName>style.visibility</p:attrName>
                                            </p:attrNameLst>
                                          </p:cBhvr>
                                          <p:to>
                                            <p:strVal val="visible"/>
                                          </p:to>
                                        </p:set>
                                        <p:animEffect transition="in" filter="wipe(left)">
                                          <p:cBhvr>
                                            <p:cTn id="86" dur="100"/>
                                            <p:tgtEl>
                                              <p:spTgt spid="26"/>
                                            </p:tgtEl>
                                          </p:cBhvr>
                                        </p:animEffect>
                                      </p:childTnLst>
                                    </p:cTn>
                                  </p:par>
                                  <p:par>
                                    <p:cTn id="87" presetID="36" presetClass="emph" presetSubtype="0" fill="hold" grpId="1" nodeType="withEffect">
                                      <p:stCondLst>
                                        <p:cond delay="0"/>
                                      </p:stCondLst>
                                      <p:iterate type="lt">
                                        <p:tmPct val="30000"/>
                                      </p:iterate>
                                      <p:childTnLst>
                                        <p:animScale>
                                          <p:cBhvr>
                                            <p:cTn id="88" dur="50" autoRev="1" fill="hold">
                                              <p:stCondLst>
                                                <p:cond delay="0"/>
                                              </p:stCondLst>
                                            </p:cTn>
                                            <p:tgtEl>
                                              <p:spTgt spid="26"/>
                                            </p:tgtEl>
                                          </p:cBhvr>
                                          <p:to x="80000" y="100000"/>
                                        </p:animScale>
                                        <p:anim by="(#ppt_w*0.10)" calcmode="lin" valueType="num">
                                          <p:cBhvr>
                                            <p:cTn id="89" dur="50" autoRev="1" fill="hold">
                                              <p:stCondLst>
                                                <p:cond delay="0"/>
                                              </p:stCondLst>
                                            </p:cTn>
                                            <p:tgtEl>
                                              <p:spTgt spid="26"/>
                                            </p:tgtEl>
                                            <p:attrNameLst>
                                              <p:attrName>ppt_x</p:attrName>
                                            </p:attrNameLst>
                                          </p:cBhvr>
                                        </p:anim>
                                        <p:anim by="(-#ppt_w*0.10)" calcmode="lin" valueType="num">
                                          <p:cBhvr>
                                            <p:cTn id="90" dur="50" autoRev="1" fill="hold">
                                              <p:stCondLst>
                                                <p:cond delay="0"/>
                                              </p:stCondLst>
                                            </p:cTn>
                                            <p:tgtEl>
                                              <p:spTgt spid="26"/>
                                            </p:tgtEl>
                                            <p:attrNameLst>
                                              <p:attrName>ppt_y</p:attrName>
                                            </p:attrNameLst>
                                          </p:cBhvr>
                                        </p:anim>
                                        <p:animRot by="-480000">
                                          <p:cBhvr>
                                            <p:cTn id="91" dur="50" autoRev="1" fill="hold">
                                              <p:stCondLst>
                                                <p:cond delay="0"/>
                                              </p:stCondLst>
                                            </p:cTn>
                                            <p:tgtEl>
                                              <p:spTgt spid="2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animBg="1"/>
          <p:bldP spid="15" grpId="0" animBg="1"/>
          <p:bldP spid="16" grpId="0" animBg="1"/>
          <p:bldP spid="20" grpId="0"/>
          <p:bldP spid="20" grpId="1"/>
          <p:bldP spid="21" grpId="0" animBg="1"/>
          <p:bldP spid="22" grpId="0" animBg="1"/>
          <p:bldP spid="23" grpId="0"/>
          <p:bldP spid="23" grpId="1"/>
          <p:bldP spid="24" grpId="0" animBg="1"/>
          <p:bldP spid="25" grpId="0" animBg="1"/>
          <p:bldP spid="26" grpId="0"/>
          <p:bldP spid="26" grpId="1"/>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03.</a:t>
            </a:r>
            <a:r>
              <a:rPr lang="zh-CN" altLang="en-US" sz="3200" dirty="0" smtClean="0">
                <a:solidFill>
                  <a:schemeClr val="tx1">
                    <a:lumMod val="65000"/>
                    <a:lumOff val="35000"/>
                  </a:schemeClr>
                </a:solidFill>
              </a:rPr>
              <a:t>重点工作回顾</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Group 6"/>
          <p:cNvGrpSpPr/>
          <p:nvPr/>
        </p:nvGrpSpPr>
        <p:grpSpPr>
          <a:xfrm>
            <a:off x="7349061" y="3394747"/>
            <a:ext cx="3999701" cy="644533"/>
            <a:chOff x="7125311" y="3386950"/>
            <a:chExt cx="3485499" cy="644384"/>
          </a:xfrm>
          <a:solidFill>
            <a:srgbClr val="03B9CE"/>
          </a:solidFill>
          <a:scene3d>
            <a:camera prst="orthographicFront">
              <a:rot lat="0" lon="0" rev="0"/>
            </a:camera>
            <a:lightRig rig="balanced" dir="t">
              <a:rot lat="0" lon="0" rev="8700000"/>
            </a:lightRig>
          </a:scene3d>
        </p:grpSpPr>
        <p:sp>
          <p:nvSpPr>
            <p:cNvPr id="54" name="Shape 533"/>
            <p:cNvSpPr/>
            <p:nvPr/>
          </p:nvSpPr>
          <p:spPr>
            <a:xfrm>
              <a:off x="7465374" y="3386950"/>
              <a:ext cx="3145436" cy="64438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21600"/>
                  </a:lnTo>
                  <a:lnTo>
                    <a:pt x="0" y="0"/>
                  </a:lnTo>
                  <a:cubicBezTo>
                    <a:pt x="0" y="0"/>
                    <a:pt x="21600" y="0"/>
                    <a:pt x="21600" y="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55" name="Shape 534"/>
            <p:cNvSpPr/>
            <p:nvPr/>
          </p:nvSpPr>
          <p:spPr>
            <a:xfrm>
              <a:off x="7125311" y="3386950"/>
              <a:ext cx="345204" cy="64438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9340"/>
                  </a:lnTo>
                  <a:lnTo>
                    <a:pt x="0" y="13486"/>
                  </a:lnTo>
                  <a:lnTo>
                    <a:pt x="21600" y="21600"/>
                  </a:lnTo>
                  <a:cubicBezTo>
                    <a:pt x="21600" y="21600"/>
                    <a:pt x="21600" y="0"/>
                    <a:pt x="21600" y="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56" name="Group 10"/>
          <p:cNvGrpSpPr/>
          <p:nvPr/>
        </p:nvGrpSpPr>
        <p:grpSpPr>
          <a:xfrm>
            <a:off x="946380" y="3394747"/>
            <a:ext cx="4009383" cy="644533"/>
            <a:chOff x="1545760" y="3386950"/>
            <a:chExt cx="3493936" cy="644384"/>
          </a:xfrm>
          <a:solidFill>
            <a:srgbClr val="88AF20"/>
          </a:solidFill>
          <a:scene3d>
            <a:camera prst="orthographicFront">
              <a:rot lat="0" lon="0" rev="0"/>
            </a:camera>
            <a:lightRig rig="balanced" dir="t">
              <a:rot lat="0" lon="0" rev="8700000"/>
            </a:lightRig>
          </a:scene3d>
        </p:grpSpPr>
        <p:sp>
          <p:nvSpPr>
            <p:cNvPr id="57" name="Shape 536"/>
            <p:cNvSpPr/>
            <p:nvPr/>
          </p:nvSpPr>
          <p:spPr>
            <a:xfrm>
              <a:off x="4694491" y="3386950"/>
              <a:ext cx="345205" cy="6443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9340"/>
                  </a:lnTo>
                  <a:lnTo>
                    <a:pt x="21600" y="13486"/>
                  </a:lnTo>
                  <a:lnTo>
                    <a:pt x="0" y="21600"/>
                  </a:lnTo>
                  <a:cubicBezTo>
                    <a:pt x="0" y="21600"/>
                    <a:pt x="0" y="0"/>
                    <a:pt x="0" y="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58" name="Shape 537"/>
            <p:cNvSpPr/>
            <p:nvPr/>
          </p:nvSpPr>
          <p:spPr>
            <a:xfrm>
              <a:off x="1545760" y="3386950"/>
              <a:ext cx="3151081" cy="6443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59" name="Group 14"/>
          <p:cNvGrpSpPr/>
          <p:nvPr/>
        </p:nvGrpSpPr>
        <p:grpSpPr>
          <a:xfrm>
            <a:off x="6944379" y="1968093"/>
            <a:ext cx="4406630" cy="860271"/>
            <a:chOff x="6772654" y="2152648"/>
            <a:chExt cx="3840113" cy="860072"/>
          </a:xfrm>
          <a:solidFill>
            <a:srgbClr val="E36652"/>
          </a:solidFill>
          <a:scene3d>
            <a:camera prst="orthographicFront">
              <a:rot lat="0" lon="0" rev="0"/>
            </a:camera>
            <a:lightRig rig="balanced" dir="t">
              <a:rot lat="0" lon="0" rev="8700000"/>
            </a:lightRig>
          </a:scene3d>
        </p:grpSpPr>
        <p:sp>
          <p:nvSpPr>
            <p:cNvPr id="60" name="Shape 539"/>
            <p:cNvSpPr/>
            <p:nvPr/>
          </p:nvSpPr>
          <p:spPr>
            <a:xfrm>
              <a:off x="7289045" y="2152648"/>
              <a:ext cx="3323722" cy="64438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21600"/>
                  </a:lnTo>
                  <a:lnTo>
                    <a:pt x="0" y="0"/>
                  </a:lnTo>
                  <a:cubicBezTo>
                    <a:pt x="0" y="0"/>
                    <a:pt x="21600" y="0"/>
                    <a:pt x="21600" y="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61" name="Shape 540"/>
            <p:cNvSpPr/>
            <p:nvPr/>
          </p:nvSpPr>
          <p:spPr>
            <a:xfrm>
              <a:off x="6772654" y="2152648"/>
              <a:ext cx="516147" cy="8600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19997"/>
                  </a:lnTo>
                  <a:lnTo>
                    <a:pt x="2792" y="21600"/>
                  </a:lnTo>
                  <a:lnTo>
                    <a:pt x="21600" y="16183"/>
                  </a:lnTo>
                  <a:cubicBezTo>
                    <a:pt x="21600" y="16183"/>
                    <a:pt x="21600" y="0"/>
                    <a:pt x="21600" y="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62" name="Group 18"/>
          <p:cNvGrpSpPr/>
          <p:nvPr/>
        </p:nvGrpSpPr>
        <p:grpSpPr>
          <a:xfrm>
            <a:off x="946381" y="1968093"/>
            <a:ext cx="4422353" cy="860271"/>
            <a:chOff x="1545760" y="2152648"/>
            <a:chExt cx="3853814" cy="860072"/>
          </a:xfrm>
          <a:solidFill>
            <a:srgbClr val="03B9CE"/>
          </a:solidFill>
          <a:scene3d>
            <a:camera prst="orthographicFront">
              <a:rot lat="0" lon="0" rev="0"/>
            </a:camera>
            <a:lightRig rig="balanced" dir="t">
              <a:rot lat="0" lon="0" rev="8700000"/>
            </a:lightRig>
          </a:scene3d>
        </p:grpSpPr>
        <p:sp>
          <p:nvSpPr>
            <p:cNvPr id="63" name="Shape 542"/>
            <p:cNvSpPr/>
            <p:nvPr/>
          </p:nvSpPr>
          <p:spPr>
            <a:xfrm>
              <a:off x="1545760" y="2152648"/>
              <a:ext cx="3344236" cy="64438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64" name="Shape 543"/>
            <p:cNvSpPr/>
            <p:nvPr/>
          </p:nvSpPr>
          <p:spPr>
            <a:xfrm>
              <a:off x="4883415" y="2152648"/>
              <a:ext cx="516159" cy="86007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9997"/>
                  </a:lnTo>
                  <a:lnTo>
                    <a:pt x="18808" y="21600"/>
                  </a:lnTo>
                  <a:lnTo>
                    <a:pt x="0" y="16183"/>
                  </a:lnTo>
                  <a:cubicBezTo>
                    <a:pt x="0" y="16183"/>
                    <a:pt x="0" y="0"/>
                    <a:pt x="0" y="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65" name="Group 21"/>
          <p:cNvGrpSpPr/>
          <p:nvPr/>
        </p:nvGrpSpPr>
        <p:grpSpPr>
          <a:xfrm>
            <a:off x="6929926" y="4662132"/>
            <a:ext cx="4440744" cy="860271"/>
            <a:chOff x="6760059" y="4457519"/>
            <a:chExt cx="3869841" cy="860072"/>
          </a:xfrm>
          <a:solidFill>
            <a:srgbClr val="88AF20"/>
          </a:solidFill>
          <a:scene3d>
            <a:camera prst="orthographicFront">
              <a:rot lat="0" lon="0" rev="0"/>
            </a:camera>
            <a:lightRig rig="balanced" dir="t">
              <a:rot lat="0" lon="0" rev="8700000"/>
            </a:lightRig>
          </a:scene3d>
        </p:grpSpPr>
        <p:sp>
          <p:nvSpPr>
            <p:cNvPr id="66" name="Shape 545"/>
            <p:cNvSpPr/>
            <p:nvPr/>
          </p:nvSpPr>
          <p:spPr>
            <a:xfrm>
              <a:off x="7276450" y="4671632"/>
              <a:ext cx="3353450" cy="64437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lnTo>
                    <a:pt x="0" y="21600"/>
                  </a:lnTo>
                  <a:cubicBezTo>
                    <a:pt x="0" y="21600"/>
                    <a:pt x="21600" y="21600"/>
                    <a:pt x="21600" y="2160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67" name="Shape 546"/>
            <p:cNvSpPr/>
            <p:nvPr/>
          </p:nvSpPr>
          <p:spPr>
            <a:xfrm>
              <a:off x="6760059" y="4457519"/>
              <a:ext cx="516158" cy="86007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1603"/>
                  </a:lnTo>
                  <a:lnTo>
                    <a:pt x="2791" y="0"/>
                  </a:lnTo>
                  <a:lnTo>
                    <a:pt x="21600" y="5417"/>
                  </a:lnTo>
                  <a:cubicBezTo>
                    <a:pt x="21600" y="5417"/>
                    <a:pt x="21600" y="21600"/>
                    <a:pt x="21600" y="2160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grpSp>
        <p:nvGrpSpPr>
          <p:cNvPr id="68" name="Group 24"/>
          <p:cNvGrpSpPr/>
          <p:nvPr/>
        </p:nvGrpSpPr>
        <p:grpSpPr>
          <a:xfrm>
            <a:off x="946380" y="4662132"/>
            <a:ext cx="4422345" cy="860271"/>
            <a:chOff x="1545760" y="4457519"/>
            <a:chExt cx="3853808" cy="860072"/>
          </a:xfrm>
          <a:solidFill>
            <a:srgbClr val="F0A901"/>
          </a:solidFill>
          <a:scene3d>
            <a:camera prst="orthographicFront">
              <a:rot lat="0" lon="0" rev="0"/>
            </a:camera>
            <a:lightRig rig="balanced" dir="t">
              <a:rot lat="0" lon="0" rev="8700000"/>
            </a:lightRig>
          </a:scene3d>
        </p:grpSpPr>
        <p:sp>
          <p:nvSpPr>
            <p:cNvPr id="69" name="Shape 548"/>
            <p:cNvSpPr/>
            <p:nvPr/>
          </p:nvSpPr>
          <p:spPr>
            <a:xfrm>
              <a:off x="1545760" y="4671632"/>
              <a:ext cx="3336278" cy="64437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21600" y="0"/>
                  </a:lnTo>
                  <a:lnTo>
                    <a:pt x="21600" y="21600"/>
                  </a:lnTo>
                  <a:cubicBezTo>
                    <a:pt x="21600" y="21600"/>
                    <a:pt x="0" y="21600"/>
                    <a:pt x="0" y="2160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70" name="Shape 549"/>
            <p:cNvSpPr/>
            <p:nvPr/>
          </p:nvSpPr>
          <p:spPr>
            <a:xfrm>
              <a:off x="4883415" y="4457519"/>
              <a:ext cx="516153" cy="86007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603"/>
                  </a:lnTo>
                  <a:lnTo>
                    <a:pt x="18808" y="0"/>
                  </a:lnTo>
                  <a:lnTo>
                    <a:pt x="0" y="5417"/>
                  </a:lnTo>
                  <a:cubicBezTo>
                    <a:pt x="0" y="5417"/>
                    <a:pt x="0" y="21600"/>
                    <a:pt x="0" y="21600"/>
                  </a:cubicBezTo>
                  <a:close/>
                </a:path>
              </a:pathLst>
            </a:custGeom>
            <a:grpFill/>
            <a:ln w="12700" cap="flat">
              <a:noFill/>
              <a:miter lim="400000"/>
            </a:ln>
            <a:effectLst>
              <a:outerShdw blurRad="44450" dist="27940" dir="5400000" algn="ctr">
                <a:srgbClr val="000000">
                  <a:alpha val="32000"/>
                </a:srgbClr>
              </a:outerShdw>
            </a:effectLst>
            <a:sp3d/>
          </p:spPr>
          <p:txBody>
            <a:bodyPr wrap="square" lIns="38100" tIns="38100" rIns="38100" bIns="38100" numCol="1" anchor="ctr">
              <a:noAutofit/>
            </a:bodyPr>
            <a:lstStyle/>
            <a:p>
              <a:pPr>
                <a:spcBef>
                  <a:spcPts val="492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grpSp>
      <p:sp>
        <p:nvSpPr>
          <p:cNvPr id="77" name="Text Placeholder 12"/>
          <p:cNvSpPr txBox="1"/>
          <p:nvPr/>
        </p:nvSpPr>
        <p:spPr>
          <a:xfrm>
            <a:off x="1467920" y="2121966"/>
            <a:ext cx="2997620" cy="382991"/>
          </a:xfrm>
          <a:prstGeom prst="rect">
            <a:avLst/>
          </a:prstGeom>
        </p:spPr>
        <p:txBody>
          <a:bodyPr lIns="0" tIns="66719" rIns="0" bIns="66719">
            <a:normAutofit lnSpcReduction="10000"/>
          </a:bodyPr>
          <a:lstStyle>
            <a:lvl1pPr marL="0" indent="0" algn="l"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8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800" b="1" dirty="0">
              <a:solidFill>
                <a:schemeClr val="bg1"/>
              </a:solidFill>
              <a:latin typeface="微软雅黑" panose="020B0503020204020204" pitchFamily="34" charset="-122"/>
              <a:ea typeface="微软雅黑" panose="020B0503020204020204" pitchFamily="34" charset="-122"/>
            </a:endParaRPr>
          </a:p>
        </p:txBody>
      </p:sp>
      <p:sp>
        <p:nvSpPr>
          <p:cNvPr id="78" name="Text Placeholder 12"/>
          <p:cNvSpPr txBox="1"/>
          <p:nvPr/>
        </p:nvSpPr>
        <p:spPr>
          <a:xfrm>
            <a:off x="1467920" y="3545510"/>
            <a:ext cx="2997620" cy="382991"/>
          </a:xfrm>
          <a:prstGeom prst="rect">
            <a:avLst/>
          </a:prstGeom>
        </p:spPr>
        <p:txBody>
          <a:bodyPr lIns="0" tIns="66719" rIns="0" bIns="66719">
            <a:normAutofit lnSpcReduction="10000"/>
          </a:bodyPr>
          <a:lstStyle>
            <a:lvl1pPr marL="0" indent="0" algn="l"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8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800" b="1" dirty="0">
              <a:solidFill>
                <a:schemeClr val="bg1"/>
              </a:solidFill>
              <a:latin typeface="微软雅黑" panose="020B0503020204020204" pitchFamily="34" charset="-122"/>
              <a:ea typeface="微软雅黑" panose="020B0503020204020204" pitchFamily="34" charset="-122"/>
            </a:endParaRPr>
          </a:p>
        </p:txBody>
      </p:sp>
      <p:sp>
        <p:nvSpPr>
          <p:cNvPr id="79" name="Text Placeholder 12"/>
          <p:cNvSpPr txBox="1"/>
          <p:nvPr/>
        </p:nvSpPr>
        <p:spPr>
          <a:xfrm>
            <a:off x="1467918" y="5026494"/>
            <a:ext cx="2997620" cy="382991"/>
          </a:xfrm>
          <a:prstGeom prst="rect">
            <a:avLst/>
          </a:prstGeom>
        </p:spPr>
        <p:txBody>
          <a:bodyPr lIns="0" tIns="66719" rIns="0" bIns="66719">
            <a:normAutofit lnSpcReduction="10000"/>
          </a:bodyPr>
          <a:lstStyle>
            <a:lvl1pPr marL="0" indent="0" algn="l"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8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800" b="1" dirty="0">
              <a:solidFill>
                <a:schemeClr val="bg1"/>
              </a:solidFill>
              <a:latin typeface="微软雅黑" panose="020B0503020204020204" pitchFamily="34" charset="-122"/>
              <a:ea typeface="微软雅黑" panose="020B0503020204020204" pitchFamily="34" charset="-122"/>
            </a:endParaRPr>
          </a:p>
        </p:txBody>
      </p:sp>
      <p:sp>
        <p:nvSpPr>
          <p:cNvPr id="80" name="Text Placeholder 12"/>
          <p:cNvSpPr txBox="1"/>
          <p:nvPr/>
        </p:nvSpPr>
        <p:spPr>
          <a:xfrm>
            <a:off x="7832886" y="2121966"/>
            <a:ext cx="2997620" cy="382991"/>
          </a:xfrm>
          <a:prstGeom prst="rect">
            <a:avLst/>
          </a:prstGeom>
        </p:spPr>
        <p:txBody>
          <a:bodyPr lIns="0" tIns="66719" rIns="0" bIns="66719">
            <a:normAutofit lnSpcReduction="10000"/>
          </a:bodyPr>
          <a:lstStyle>
            <a:lvl1pPr marL="0" indent="0" algn="r"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8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800" b="1" dirty="0">
              <a:solidFill>
                <a:schemeClr val="bg1"/>
              </a:solidFill>
              <a:latin typeface="微软雅黑" panose="020B0503020204020204" pitchFamily="34" charset="-122"/>
              <a:ea typeface="微软雅黑" panose="020B0503020204020204" pitchFamily="34" charset="-122"/>
            </a:endParaRPr>
          </a:p>
        </p:txBody>
      </p:sp>
      <p:sp>
        <p:nvSpPr>
          <p:cNvPr id="81" name="Text Placeholder 12"/>
          <p:cNvSpPr txBox="1"/>
          <p:nvPr/>
        </p:nvSpPr>
        <p:spPr>
          <a:xfrm>
            <a:off x="7832886" y="3545510"/>
            <a:ext cx="2997620" cy="382991"/>
          </a:xfrm>
          <a:prstGeom prst="rect">
            <a:avLst/>
          </a:prstGeom>
        </p:spPr>
        <p:txBody>
          <a:bodyPr lIns="0" tIns="66719" rIns="0" bIns="66719">
            <a:normAutofit lnSpcReduction="10000"/>
          </a:bodyPr>
          <a:lstStyle>
            <a:lvl1pPr marL="0" indent="0" algn="r"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8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800" b="1" dirty="0">
              <a:solidFill>
                <a:schemeClr val="bg1"/>
              </a:solidFill>
              <a:latin typeface="微软雅黑" panose="020B0503020204020204" pitchFamily="34" charset="-122"/>
              <a:ea typeface="微软雅黑" panose="020B0503020204020204" pitchFamily="34" charset="-122"/>
            </a:endParaRPr>
          </a:p>
        </p:txBody>
      </p:sp>
      <p:sp>
        <p:nvSpPr>
          <p:cNvPr id="82" name="Text Placeholder 12"/>
          <p:cNvSpPr txBox="1"/>
          <p:nvPr/>
        </p:nvSpPr>
        <p:spPr>
          <a:xfrm>
            <a:off x="7832884" y="5026494"/>
            <a:ext cx="2997620" cy="382991"/>
          </a:xfrm>
          <a:prstGeom prst="rect">
            <a:avLst/>
          </a:prstGeom>
        </p:spPr>
        <p:txBody>
          <a:bodyPr lIns="0" tIns="66719" rIns="0" bIns="66719">
            <a:normAutofit lnSpcReduction="10000"/>
          </a:bodyPr>
          <a:lstStyle>
            <a:lvl1pPr marL="0" indent="0" algn="r"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8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800" b="1" dirty="0">
              <a:solidFill>
                <a:schemeClr val="bg1"/>
              </a:solidFill>
              <a:latin typeface="微软雅黑" panose="020B0503020204020204" pitchFamily="34" charset="-122"/>
              <a:ea typeface="微软雅黑" panose="020B0503020204020204" pitchFamily="34" charset="-122"/>
            </a:endParaRPr>
          </a:p>
        </p:txBody>
      </p:sp>
      <p:sp>
        <p:nvSpPr>
          <p:cNvPr id="83" name="Text Placeholder 12"/>
          <p:cNvSpPr txBox="1"/>
          <p:nvPr/>
        </p:nvSpPr>
        <p:spPr>
          <a:xfrm>
            <a:off x="1467918" y="2889352"/>
            <a:ext cx="2716838" cy="165290"/>
          </a:xfrm>
          <a:prstGeom prst="rect">
            <a:avLst/>
          </a:prstGeom>
        </p:spPr>
        <p:txBody>
          <a:bodyPr lIns="0" tIns="66719" rIns="0" bIns="66719" anchor="ctr">
            <a:noAutofit/>
          </a:bodyPr>
          <a:lstStyle>
            <a:lvl1pPr marL="0" indent="0" algn="l"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4" name="Text Placeholder 12"/>
          <p:cNvSpPr txBox="1"/>
          <p:nvPr/>
        </p:nvSpPr>
        <p:spPr>
          <a:xfrm>
            <a:off x="1467916" y="4320043"/>
            <a:ext cx="2716838" cy="165290"/>
          </a:xfrm>
          <a:prstGeom prst="rect">
            <a:avLst/>
          </a:prstGeom>
        </p:spPr>
        <p:txBody>
          <a:bodyPr lIns="0" tIns="66719" rIns="0" bIns="66719" anchor="ctr">
            <a:noAutofit/>
          </a:bodyPr>
          <a:lstStyle>
            <a:lvl1pPr marL="0" indent="0" algn="l"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5" name="Text Placeholder 12"/>
          <p:cNvSpPr txBox="1"/>
          <p:nvPr/>
        </p:nvSpPr>
        <p:spPr>
          <a:xfrm>
            <a:off x="1467916" y="5837137"/>
            <a:ext cx="2716838" cy="165290"/>
          </a:xfrm>
          <a:prstGeom prst="rect">
            <a:avLst/>
          </a:prstGeom>
        </p:spPr>
        <p:txBody>
          <a:bodyPr lIns="0" tIns="66719" rIns="0" bIns="66719" anchor="ctr">
            <a:noAutofit/>
          </a:bodyPr>
          <a:lstStyle>
            <a:lvl1pPr marL="0" indent="0" algn="l"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6" name="Text Placeholder 12"/>
          <p:cNvSpPr txBox="1"/>
          <p:nvPr/>
        </p:nvSpPr>
        <p:spPr>
          <a:xfrm>
            <a:off x="8261221" y="2893526"/>
            <a:ext cx="2574158" cy="161116"/>
          </a:xfrm>
          <a:prstGeom prst="rect">
            <a:avLst/>
          </a:prstGeom>
        </p:spPr>
        <p:txBody>
          <a:bodyPr lIns="0" tIns="66719" rIns="0" bIns="66719" anchor="ctr">
            <a:noAutofit/>
          </a:bodyPr>
          <a:lstStyle>
            <a:lvl1pPr marL="0" indent="0" algn="r"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7" name="Text Placeholder 12"/>
          <p:cNvSpPr txBox="1"/>
          <p:nvPr/>
        </p:nvSpPr>
        <p:spPr>
          <a:xfrm>
            <a:off x="8261219" y="4324217"/>
            <a:ext cx="2574158" cy="161116"/>
          </a:xfrm>
          <a:prstGeom prst="rect">
            <a:avLst/>
          </a:prstGeom>
        </p:spPr>
        <p:txBody>
          <a:bodyPr lIns="0" tIns="66719" rIns="0" bIns="66719" anchor="ctr">
            <a:noAutofit/>
          </a:bodyPr>
          <a:lstStyle>
            <a:lvl1pPr marL="0" indent="0" algn="r"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8" name="Text Placeholder 12"/>
          <p:cNvSpPr txBox="1"/>
          <p:nvPr/>
        </p:nvSpPr>
        <p:spPr>
          <a:xfrm>
            <a:off x="8261219" y="5841311"/>
            <a:ext cx="2574158" cy="161116"/>
          </a:xfrm>
          <a:prstGeom prst="rect">
            <a:avLst/>
          </a:prstGeom>
        </p:spPr>
        <p:txBody>
          <a:bodyPr lIns="0" tIns="66719" rIns="0" bIns="66719" anchor="ctr">
            <a:noAutofit/>
          </a:bodyPr>
          <a:lstStyle>
            <a:lvl1pPr marL="0" indent="0" algn="r"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rPr>
              <a:t>点击输入本栏的具体文字简明扼要的说明分项内容</a:t>
            </a:r>
            <a:endParaRPr lang="en-US" altLang="zh-CN"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1" name="椭圆 90"/>
          <p:cNvSpPr/>
          <p:nvPr/>
        </p:nvSpPr>
        <p:spPr>
          <a:xfrm>
            <a:off x="4765377" y="2537442"/>
            <a:ext cx="2781750" cy="2424688"/>
          </a:xfrm>
          <a:prstGeom prst="ellipse">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900" b="1" dirty="0" smtClean="0">
                <a:solidFill>
                  <a:schemeClr val="bg1"/>
                </a:solidFill>
                <a:latin typeface="微软雅黑" panose="020B0503020204020204" pitchFamily="34" charset="-122"/>
                <a:ea typeface="微软雅黑" panose="020B0503020204020204" pitchFamily="34" charset="-122"/>
              </a:rPr>
              <a:t>重点工作</a:t>
            </a:r>
            <a:endParaRPr lang="en-US" altLang="zh-CN" sz="29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2900" b="1" dirty="0" smtClean="0">
                <a:solidFill>
                  <a:schemeClr val="bg1"/>
                </a:solidFill>
                <a:latin typeface="微软雅黑" panose="020B0503020204020204" pitchFamily="34" charset="-122"/>
                <a:ea typeface="微软雅黑" panose="020B0503020204020204" pitchFamily="34" charset="-122"/>
              </a:rPr>
              <a:t>事件回顾</a:t>
            </a:r>
            <a:endParaRPr lang="en-US" altLang="zh-CN" sz="29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42" presetClass="entr" presetSubtype="0" fill="hold" grpId="0" nodeType="afterEffect">
                                  <p:stCondLst>
                                    <p:cond delay="0"/>
                                  </p:stCondLst>
                                  <p:childTnLst>
                                    <p:set>
                                      <p:cBhvr>
                                        <p:cTn id="26" dur="1" fill="hold">
                                          <p:stCondLst>
                                            <p:cond delay="0"/>
                                          </p:stCondLst>
                                        </p:cTn>
                                        <p:tgtEl>
                                          <p:spTgt spid="91"/>
                                        </p:tgtEl>
                                        <p:attrNameLst>
                                          <p:attrName>style.visibility</p:attrName>
                                        </p:attrNameLst>
                                      </p:cBhvr>
                                      <p:to>
                                        <p:strVal val="visible"/>
                                      </p:to>
                                    </p:set>
                                    <p:animEffect transition="in" filter="fade">
                                      <p:cBhvr>
                                        <p:cTn id="27" dur="1000"/>
                                        <p:tgtEl>
                                          <p:spTgt spid="91"/>
                                        </p:tgtEl>
                                      </p:cBhvr>
                                    </p:animEffect>
                                    <p:anim calcmode="lin" valueType="num">
                                      <p:cBhvr>
                                        <p:cTn id="28" dur="1000" fill="hold"/>
                                        <p:tgtEl>
                                          <p:spTgt spid="91"/>
                                        </p:tgtEl>
                                        <p:attrNameLst>
                                          <p:attrName>ppt_x</p:attrName>
                                        </p:attrNameLst>
                                      </p:cBhvr>
                                      <p:tavLst>
                                        <p:tav tm="0">
                                          <p:val>
                                            <p:strVal val="#ppt_x"/>
                                          </p:val>
                                        </p:tav>
                                        <p:tav tm="100000">
                                          <p:val>
                                            <p:strVal val="#ppt_x"/>
                                          </p:val>
                                        </p:tav>
                                      </p:tavLst>
                                    </p:anim>
                                    <p:anim calcmode="lin" valueType="num">
                                      <p:cBhvr>
                                        <p:cTn id="29" dur="1000" fill="hold"/>
                                        <p:tgtEl>
                                          <p:spTgt spid="91"/>
                                        </p:tgtEl>
                                        <p:attrNameLst>
                                          <p:attrName>ppt_y</p:attrName>
                                        </p:attrNameLst>
                                      </p:cBhvr>
                                      <p:tavLst>
                                        <p:tav tm="0">
                                          <p:val>
                                            <p:strVal val="#ppt_y+.1"/>
                                          </p:val>
                                        </p:tav>
                                        <p:tav tm="100000">
                                          <p:val>
                                            <p:strVal val="#ppt_y"/>
                                          </p:val>
                                        </p:tav>
                                      </p:tavLst>
                                    </p:anim>
                                  </p:childTnLst>
                                </p:cTn>
                              </p:par>
                            </p:childTnLst>
                          </p:cTn>
                        </p:par>
                        <p:par>
                          <p:cTn id="30" fill="hold">
                            <p:stCondLst>
                              <p:cond delay="1750"/>
                            </p:stCondLst>
                            <p:childTnLst>
                              <p:par>
                                <p:cTn id="31" presetID="22" presetClass="entr" presetSubtype="2" fill="hold" nodeType="afterEffect">
                                  <p:stCondLst>
                                    <p:cond delay="0"/>
                                  </p:stCondLst>
                                  <p:childTnLst>
                                    <p:set>
                                      <p:cBhvr>
                                        <p:cTn id="32" dur="1" fill="hold">
                                          <p:stCondLst>
                                            <p:cond delay="0"/>
                                          </p:stCondLst>
                                        </p:cTn>
                                        <p:tgtEl>
                                          <p:spTgt spid="62"/>
                                        </p:tgtEl>
                                        <p:attrNameLst>
                                          <p:attrName>style.visibility</p:attrName>
                                        </p:attrNameLst>
                                      </p:cBhvr>
                                      <p:to>
                                        <p:strVal val="visible"/>
                                      </p:to>
                                    </p:set>
                                    <p:animEffect transition="in" filter="wipe(right)">
                                      <p:cBhvr>
                                        <p:cTn id="33" dur="500"/>
                                        <p:tgtEl>
                                          <p:spTgt spid="62"/>
                                        </p:tgtEl>
                                      </p:cBhvr>
                                    </p:animEffect>
                                  </p:childTnLst>
                                </p:cTn>
                              </p:par>
                            </p:childTnLst>
                          </p:cTn>
                        </p:par>
                        <p:par>
                          <p:cTn id="34" fill="hold">
                            <p:stCondLst>
                              <p:cond delay="2250"/>
                            </p:stCondLst>
                            <p:childTnLst>
                              <p:par>
                                <p:cTn id="35" presetID="10" presetClass="entr" presetSubtype="0" fill="hold" grpId="0" nodeType="afterEffect">
                                  <p:stCondLst>
                                    <p:cond delay="0"/>
                                  </p:stCondLst>
                                  <p:childTnLst>
                                    <p:set>
                                      <p:cBhvr>
                                        <p:cTn id="36" dur="1" fill="hold">
                                          <p:stCondLst>
                                            <p:cond delay="0"/>
                                          </p:stCondLst>
                                        </p:cTn>
                                        <p:tgtEl>
                                          <p:spTgt spid="77">
                                            <p:txEl>
                                              <p:pRg st="0" end="0"/>
                                            </p:txEl>
                                          </p:spTgt>
                                        </p:tgtEl>
                                        <p:attrNameLst>
                                          <p:attrName>style.visibility</p:attrName>
                                        </p:attrNameLst>
                                      </p:cBhvr>
                                      <p:to>
                                        <p:strVal val="visible"/>
                                      </p:to>
                                    </p:set>
                                    <p:animEffect transition="in" filter="fade">
                                      <p:cBhvr>
                                        <p:cTn id="37" dur="500"/>
                                        <p:tgtEl>
                                          <p:spTgt spid="77">
                                            <p:txEl>
                                              <p:pRg st="0" end="0"/>
                                            </p:txEl>
                                          </p:spTgt>
                                        </p:tgtEl>
                                      </p:cBhvr>
                                    </p:animEffect>
                                  </p:childTnLst>
                                </p:cTn>
                              </p:par>
                            </p:childTnLst>
                          </p:cTn>
                        </p:par>
                        <p:par>
                          <p:cTn id="38" fill="hold">
                            <p:stCondLst>
                              <p:cond delay="2750"/>
                            </p:stCondLst>
                            <p:childTnLst>
                              <p:par>
                                <p:cTn id="39" presetID="10" presetClass="entr" presetSubtype="0" fill="hold" grpId="0" nodeType="afterEffect">
                                  <p:stCondLst>
                                    <p:cond delay="0"/>
                                  </p:stCondLst>
                                  <p:childTnLst>
                                    <p:set>
                                      <p:cBhvr>
                                        <p:cTn id="40" dur="1" fill="hold">
                                          <p:stCondLst>
                                            <p:cond delay="0"/>
                                          </p:stCondLst>
                                        </p:cTn>
                                        <p:tgtEl>
                                          <p:spTgt spid="83">
                                            <p:txEl>
                                              <p:pRg st="0" end="0"/>
                                            </p:txEl>
                                          </p:spTgt>
                                        </p:tgtEl>
                                        <p:attrNameLst>
                                          <p:attrName>style.visibility</p:attrName>
                                        </p:attrNameLst>
                                      </p:cBhvr>
                                      <p:to>
                                        <p:strVal val="visible"/>
                                      </p:to>
                                    </p:set>
                                    <p:animEffect transition="in" filter="fade">
                                      <p:cBhvr>
                                        <p:cTn id="41" dur="500"/>
                                        <p:tgtEl>
                                          <p:spTgt spid="83">
                                            <p:txEl>
                                              <p:pRg st="0" end="0"/>
                                            </p:txEl>
                                          </p:spTgt>
                                        </p:tgtEl>
                                      </p:cBhvr>
                                    </p:animEffect>
                                  </p:childTnLst>
                                </p:cTn>
                              </p:par>
                            </p:childTnLst>
                          </p:cTn>
                        </p:par>
                        <p:par>
                          <p:cTn id="42" fill="hold">
                            <p:stCondLst>
                              <p:cond delay="3250"/>
                            </p:stCondLst>
                            <p:childTnLst>
                              <p:par>
                                <p:cTn id="43" presetID="22" presetClass="entr" presetSubtype="2" fill="hold" nodeType="afterEffect">
                                  <p:stCondLst>
                                    <p:cond delay="0"/>
                                  </p:stCondLst>
                                  <p:childTnLst>
                                    <p:set>
                                      <p:cBhvr>
                                        <p:cTn id="44" dur="1" fill="hold">
                                          <p:stCondLst>
                                            <p:cond delay="0"/>
                                          </p:stCondLst>
                                        </p:cTn>
                                        <p:tgtEl>
                                          <p:spTgt spid="56"/>
                                        </p:tgtEl>
                                        <p:attrNameLst>
                                          <p:attrName>style.visibility</p:attrName>
                                        </p:attrNameLst>
                                      </p:cBhvr>
                                      <p:to>
                                        <p:strVal val="visible"/>
                                      </p:to>
                                    </p:set>
                                    <p:animEffect transition="in" filter="wipe(right)">
                                      <p:cBhvr>
                                        <p:cTn id="45" dur="500"/>
                                        <p:tgtEl>
                                          <p:spTgt spid="56"/>
                                        </p:tgtEl>
                                      </p:cBhvr>
                                    </p:animEffect>
                                  </p:childTnLst>
                                </p:cTn>
                              </p:par>
                            </p:childTnLst>
                          </p:cTn>
                        </p:par>
                        <p:par>
                          <p:cTn id="46" fill="hold">
                            <p:stCondLst>
                              <p:cond delay="3750"/>
                            </p:stCondLst>
                            <p:childTnLst>
                              <p:par>
                                <p:cTn id="47" presetID="10" presetClass="entr" presetSubtype="0" fill="hold" grpId="0" nodeType="afterEffect">
                                  <p:stCondLst>
                                    <p:cond delay="0"/>
                                  </p:stCondLst>
                                  <p:childTnLst>
                                    <p:set>
                                      <p:cBhvr>
                                        <p:cTn id="48" dur="1" fill="hold">
                                          <p:stCondLst>
                                            <p:cond delay="0"/>
                                          </p:stCondLst>
                                        </p:cTn>
                                        <p:tgtEl>
                                          <p:spTgt spid="78">
                                            <p:txEl>
                                              <p:pRg st="0" end="0"/>
                                            </p:txEl>
                                          </p:spTgt>
                                        </p:tgtEl>
                                        <p:attrNameLst>
                                          <p:attrName>style.visibility</p:attrName>
                                        </p:attrNameLst>
                                      </p:cBhvr>
                                      <p:to>
                                        <p:strVal val="visible"/>
                                      </p:to>
                                    </p:set>
                                    <p:animEffect transition="in" filter="fade">
                                      <p:cBhvr>
                                        <p:cTn id="49" dur="500"/>
                                        <p:tgtEl>
                                          <p:spTgt spid="78">
                                            <p:txEl>
                                              <p:pRg st="0" end="0"/>
                                            </p:txEl>
                                          </p:spTgt>
                                        </p:tgtEl>
                                      </p:cBhvr>
                                    </p:animEffect>
                                  </p:childTnLst>
                                </p:cTn>
                              </p:par>
                            </p:childTnLst>
                          </p:cTn>
                        </p:par>
                        <p:par>
                          <p:cTn id="50" fill="hold">
                            <p:stCondLst>
                              <p:cond delay="4250"/>
                            </p:stCondLst>
                            <p:childTnLst>
                              <p:par>
                                <p:cTn id="51" presetID="10" presetClass="entr" presetSubtype="0" fill="hold" grpId="0" nodeType="afterEffect">
                                  <p:stCondLst>
                                    <p:cond delay="0"/>
                                  </p:stCondLst>
                                  <p:childTnLst>
                                    <p:set>
                                      <p:cBhvr>
                                        <p:cTn id="52" dur="1" fill="hold">
                                          <p:stCondLst>
                                            <p:cond delay="0"/>
                                          </p:stCondLst>
                                        </p:cTn>
                                        <p:tgtEl>
                                          <p:spTgt spid="84">
                                            <p:txEl>
                                              <p:pRg st="0" end="0"/>
                                            </p:txEl>
                                          </p:spTgt>
                                        </p:tgtEl>
                                        <p:attrNameLst>
                                          <p:attrName>style.visibility</p:attrName>
                                        </p:attrNameLst>
                                      </p:cBhvr>
                                      <p:to>
                                        <p:strVal val="visible"/>
                                      </p:to>
                                    </p:set>
                                    <p:animEffect transition="in" filter="fade">
                                      <p:cBhvr>
                                        <p:cTn id="53" dur="500"/>
                                        <p:tgtEl>
                                          <p:spTgt spid="84">
                                            <p:txEl>
                                              <p:pRg st="0" end="0"/>
                                            </p:txEl>
                                          </p:spTgt>
                                        </p:tgtEl>
                                      </p:cBhvr>
                                    </p:animEffect>
                                  </p:childTnLst>
                                </p:cTn>
                              </p:par>
                            </p:childTnLst>
                          </p:cTn>
                        </p:par>
                        <p:par>
                          <p:cTn id="54" fill="hold">
                            <p:stCondLst>
                              <p:cond delay="4750"/>
                            </p:stCondLst>
                            <p:childTnLst>
                              <p:par>
                                <p:cTn id="55" presetID="22" presetClass="entr" presetSubtype="2" fill="hold" nodeType="afterEffect">
                                  <p:stCondLst>
                                    <p:cond delay="0"/>
                                  </p:stCondLst>
                                  <p:childTnLst>
                                    <p:set>
                                      <p:cBhvr>
                                        <p:cTn id="56" dur="1" fill="hold">
                                          <p:stCondLst>
                                            <p:cond delay="0"/>
                                          </p:stCondLst>
                                        </p:cTn>
                                        <p:tgtEl>
                                          <p:spTgt spid="68"/>
                                        </p:tgtEl>
                                        <p:attrNameLst>
                                          <p:attrName>style.visibility</p:attrName>
                                        </p:attrNameLst>
                                      </p:cBhvr>
                                      <p:to>
                                        <p:strVal val="visible"/>
                                      </p:to>
                                    </p:set>
                                    <p:animEffect transition="in" filter="wipe(right)">
                                      <p:cBhvr>
                                        <p:cTn id="57" dur="500"/>
                                        <p:tgtEl>
                                          <p:spTgt spid="68"/>
                                        </p:tgtEl>
                                      </p:cBhvr>
                                    </p:animEffect>
                                  </p:childTnLst>
                                </p:cTn>
                              </p:par>
                            </p:childTnLst>
                          </p:cTn>
                        </p:par>
                        <p:par>
                          <p:cTn id="58" fill="hold">
                            <p:stCondLst>
                              <p:cond delay="5250"/>
                            </p:stCondLst>
                            <p:childTnLst>
                              <p:par>
                                <p:cTn id="59" presetID="10" presetClass="entr" presetSubtype="0" fill="hold" grpId="0" nodeType="afterEffect">
                                  <p:stCondLst>
                                    <p:cond delay="0"/>
                                  </p:stCondLst>
                                  <p:childTnLst>
                                    <p:set>
                                      <p:cBhvr>
                                        <p:cTn id="60" dur="1" fill="hold">
                                          <p:stCondLst>
                                            <p:cond delay="0"/>
                                          </p:stCondLst>
                                        </p:cTn>
                                        <p:tgtEl>
                                          <p:spTgt spid="79">
                                            <p:txEl>
                                              <p:pRg st="0" end="0"/>
                                            </p:txEl>
                                          </p:spTgt>
                                        </p:tgtEl>
                                        <p:attrNameLst>
                                          <p:attrName>style.visibility</p:attrName>
                                        </p:attrNameLst>
                                      </p:cBhvr>
                                      <p:to>
                                        <p:strVal val="visible"/>
                                      </p:to>
                                    </p:set>
                                    <p:animEffect transition="in" filter="fade">
                                      <p:cBhvr>
                                        <p:cTn id="61" dur="500"/>
                                        <p:tgtEl>
                                          <p:spTgt spid="79">
                                            <p:txEl>
                                              <p:pRg st="0" end="0"/>
                                            </p:txEl>
                                          </p:spTgt>
                                        </p:tgtEl>
                                      </p:cBhvr>
                                    </p:animEffect>
                                  </p:childTnLst>
                                </p:cTn>
                              </p:par>
                            </p:childTnLst>
                          </p:cTn>
                        </p:par>
                        <p:par>
                          <p:cTn id="62" fill="hold">
                            <p:stCondLst>
                              <p:cond delay="5750"/>
                            </p:stCondLst>
                            <p:childTnLst>
                              <p:par>
                                <p:cTn id="63" presetID="10" presetClass="entr" presetSubtype="0" fill="hold" grpId="0" nodeType="afterEffect">
                                  <p:stCondLst>
                                    <p:cond delay="0"/>
                                  </p:stCondLst>
                                  <p:childTnLst>
                                    <p:set>
                                      <p:cBhvr>
                                        <p:cTn id="64" dur="1" fill="hold">
                                          <p:stCondLst>
                                            <p:cond delay="0"/>
                                          </p:stCondLst>
                                        </p:cTn>
                                        <p:tgtEl>
                                          <p:spTgt spid="85">
                                            <p:txEl>
                                              <p:pRg st="0" end="0"/>
                                            </p:txEl>
                                          </p:spTgt>
                                        </p:tgtEl>
                                        <p:attrNameLst>
                                          <p:attrName>style.visibility</p:attrName>
                                        </p:attrNameLst>
                                      </p:cBhvr>
                                      <p:to>
                                        <p:strVal val="visible"/>
                                      </p:to>
                                    </p:set>
                                    <p:animEffect transition="in" filter="fade">
                                      <p:cBhvr>
                                        <p:cTn id="65" dur="500"/>
                                        <p:tgtEl>
                                          <p:spTgt spid="85">
                                            <p:txEl>
                                              <p:pRg st="0" end="0"/>
                                            </p:txEl>
                                          </p:spTgt>
                                        </p:tgtEl>
                                      </p:cBhvr>
                                    </p:animEffect>
                                  </p:childTnLst>
                                </p:cTn>
                              </p:par>
                            </p:childTnLst>
                          </p:cTn>
                        </p:par>
                        <p:par>
                          <p:cTn id="66" fill="hold">
                            <p:stCondLst>
                              <p:cond delay="6250"/>
                            </p:stCondLst>
                            <p:childTnLst>
                              <p:par>
                                <p:cTn id="67" presetID="22" presetClass="entr" presetSubtype="8" fill="hold" nodeType="afterEffect">
                                  <p:stCondLst>
                                    <p:cond delay="0"/>
                                  </p:stCondLst>
                                  <p:childTnLst>
                                    <p:set>
                                      <p:cBhvr>
                                        <p:cTn id="68" dur="1" fill="hold">
                                          <p:stCondLst>
                                            <p:cond delay="0"/>
                                          </p:stCondLst>
                                        </p:cTn>
                                        <p:tgtEl>
                                          <p:spTgt spid="59"/>
                                        </p:tgtEl>
                                        <p:attrNameLst>
                                          <p:attrName>style.visibility</p:attrName>
                                        </p:attrNameLst>
                                      </p:cBhvr>
                                      <p:to>
                                        <p:strVal val="visible"/>
                                      </p:to>
                                    </p:set>
                                    <p:animEffect transition="in" filter="wipe(left)">
                                      <p:cBhvr>
                                        <p:cTn id="69" dur="500"/>
                                        <p:tgtEl>
                                          <p:spTgt spid="59"/>
                                        </p:tgtEl>
                                      </p:cBhvr>
                                    </p:animEffect>
                                  </p:childTnLst>
                                </p:cTn>
                              </p:par>
                            </p:childTnLst>
                          </p:cTn>
                        </p:par>
                        <p:par>
                          <p:cTn id="70" fill="hold">
                            <p:stCondLst>
                              <p:cond delay="6750"/>
                            </p:stCondLst>
                            <p:childTnLst>
                              <p:par>
                                <p:cTn id="71" presetID="10" presetClass="entr" presetSubtype="0" fill="hold" grpId="0" nodeType="afterEffect">
                                  <p:stCondLst>
                                    <p:cond delay="0"/>
                                  </p:stCondLst>
                                  <p:childTnLst>
                                    <p:set>
                                      <p:cBhvr>
                                        <p:cTn id="72" dur="1" fill="hold">
                                          <p:stCondLst>
                                            <p:cond delay="0"/>
                                          </p:stCondLst>
                                        </p:cTn>
                                        <p:tgtEl>
                                          <p:spTgt spid="80">
                                            <p:txEl>
                                              <p:pRg st="0" end="0"/>
                                            </p:txEl>
                                          </p:spTgt>
                                        </p:tgtEl>
                                        <p:attrNameLst>
                                          <p:attrName>style.visibility</p:attrName>
                                        </p:attrNameLst>
                                      </p:cBhvr>
                                      <p:to>
                                        <p:strVal val="visible"/>
                                      </p:to>
                                    </p:set>
                                    <p:animEffect transition="in" filter="fade">
                                      <p:cBhvr>
                                        <p:cTn id="73" dur="500"/>
                                        <p:tgtEl>
                                          <p:spTgt spid="80">
                                            <p:txEl>
                                              <p:pRg st="0" end="0"/>
                                            </p:txEl>
                                          </p:spTgt>
                                        </p:tgtEl>
                                      </p:cBhvr>
                                    </p:animEffect>
                                  </p:childTnLst>
                                </p:cTn>
                              </p:par>
                            </p:childTnLst>
                          </p:cTn>
                        </p:par>
                        <p:par>
                          <p:cTn id="74" fill="hold">
                            <p:stCondLst>
                              <p:cond delay="7250"/>
                            </p:stCondLst>
                            <p:childTnLst>
                              <p:par>
                                <p:cTn id="75" presetID="10" presetClass="entr" presetSubtype="0" fill="hold" grpId="0" nodeType="afterEffect">
                                  <p:stCondLst>
                                    <p:cond delay="0"/>
                                  </p:stCondLst>
                                  <p:childTnLst>
                                    <p:set>
                                      <p:cBhvr>
                                        <p:cTn id="76" dur="1" fill="hold">
                                          <p:stCondLst>
                                            <p:cond delay="0"/>
                                          </p:stCondLst>
                                        </p:cTn>
                                        <p:tgtEl>
                                          <p:spTgt spid="86">
                                            <p:txEl>
                                              <p:pRg st="0" end="0"/>
                                            </p:txEl>
                                          </p:spTgt>
                                        </p:tgtEl>
                                        <p:attrNameLst>
                                          <p:attrName>style.visibility</p:attrName>
                                        </p:attrNameLst>
                                      </p:cBhvr>
                                      <p:to>
                                        <p:strVal val="visible"/>
                                      </p:to>
                                    </p:set>
                                    <p:animEffect transition="in" filter="fade">
                                      <p:cBhvr>
                                        <p:cTn id="77" dur="500"/>
                                        <p:tgtEl>
                                          <p:spTgt spid="86">
                                            <p:txEl>
                                              <p:pRg st="0" end="0"/>
                                            </p:txEl>
                                          </p:spTgt>
                                        </p:tgtEl>
                                      </p:cBhvr>
                                    </p:animEffect>
                                  </p:childTnLst>
                                </p:cTn>
                              </p:par>
                            </p:childTnLst>
                          </p:cTn>
                        </p:par>
                        <p:par>
                          <p:cTn id="78" fill="hold">
                            <p:stCondLst>
                              <p:cond delay="7750"/>
                            </p:stCondLst>
                            <p:childTnLst>
                              <p:par>
                                <p:cTn id="79" presetID="22" presetClass="entr" presetSubtype="8" fill="hold" nodeType="afterEffect">
                                  <p:stCondLst>
                                    <p:cond delay="0"/>
                                  </p:stCondLst>
                                  <p:childTnLst>
                                    <p:set>
                                      <p:cBhvr>
                                        <p:cTn id="80" dur="1" fill="hold">
                                          <p:stCondLst>
                                            <p:cond delay="0"/>
                                          </p:stCondLst>
                                        </p:cTn>
                                        <p:tgtEl>
                                          <p:spTgt spid="53"/>
                                        </p:tgtEl>
                                        <p:attrNameLst>
                                          <p:attrName>style.visibility</p:attrName>
                                        </p:attrNameLst>
                                      </p:cBhvr>
                                      <p:to>
                                        <p:strVal val="visible"/>
                                      </p:to>
                                    </p:set>
                                    <p:animEffect transition="in" filter="wipe(left)">
                                      <p:cBhvr>
                                        <p:cTn id="81" dur="500"/>
                                        <p:tgtEl>
                                          <p:spTgt spid="53"/>
                                        </p:tgtEl>
                                      </p:cBhvr>
                                    </p:animEffect>
                                  </p:childTnLst>
                                </p:cTn>
                              </p:par>
                            </p:childTnLst>
                          </p:cTn>
                        </p:par>
                        <p:par>
                          <p:cTn id="82" fill="hold">
                            <p:stCondLst>
                              <p:cond delay="8250"/>
                            </p:stCondLst>
                            <p:childTnLst>
                              <p:par>
                                <p:cTn id="83" presetID="10" presetClass="entr" presetSubtype="0" fill="hold" grpId="0" nodeType="afterEffect">
                                  <p:stCondLst>
                                    <p:cond delay="0"/>
                                  </p:stCondLst>
                                  <p:childTnLst>
                                    <p:set>
                                      <p:cBhvr>
                                        <p:cTn id="84" dur="1" fill="hold">
                                          <p:stCondLst>
                                            <p:cond delay="0"/>
                                          </p:stCondLst>
                                        </p:cTn>
                                        <p:tgtEl>
                                          <p:spTgt spid="81">
                                            <p:txEl>
                                              <p:pRg st="0" end="0"/>
                                            </p:txEl>
                                          </p:spTgt>
                                        </p:tgtEl>
                                        <p:attrNameLst>
                                          <p:attrName>style.visibility</p:attrName>
                                        </p:attrNameLst>
                                      </p:cBhvr>
                                      <p:to>
                                        <p:strVal val="visible"/>
                                      </p:to>
                                    </p:set>
                                    <p:animEffect transition="in" filter="fade">
                                      <p:cBhvr>
                                        <p:cTn id="85" dur="500"/>
                                        <p:tgtEl>
                                          <p:spTgt spid="81">
                                            <p:txEl>
                                              <p:pRg st="0" end="0"/>
                                            </p:txEl>
                                          </p:spTgt>
                                        </p:tgtEl>
                                      </p:cBhvr>
                                    </p:animEffect>
                                  </p:childTnLst>
                                </p:cTn>
                              </p:par>
                            </p:childTnLst>
                          </p:cTn>
                        </p:par>
                        <p:par>
                          <p:cTn id="86" fill="hold">
                            <p:stCondLst>
                              <p:cond delay="8750"/>
                            </p:stCondLst>
                            <p:childTnLst>
                              <p:par>
                                <p:cTn id="87" presetID="10" presetClass="entr" presetSubtype="0" fill="hold" grpId="0" nodeType="afterEffect">
                                  <p:stCondLst>
                                    <p:cond delay="0"/>
                                  </p:stCondLst>
                                  <p:childTnLst>
                                    <p:set>
                                      <p:cBhvr>
                                        <p:cTn id="88" dur="1" fill="hold">
                                          <p:stCondLst>
                                            <p:cond delay="0"/>
                                          </p:stCondLst>
                                        </p:cTn>
                                        <p:tgtEl>
                                          <p:spTgt spid="87">
                                            <p:txEl>
                                              <p:pRg st="0" end="0"/>
                                            </p:txEl>
                                          </p:spTgt>
                                        </p:tgtEl>
                                        <p:attrNameLst>
                                          <p:attrName>style.visibility</p:attrName>
                                        </p:attrNameLst>
                                      </p:cBhvr>
                                      <p:to>
                                        <p:strVal val="visible"/>
                                      </p:to>
                                    </p:set>
                                    <p:animEffect transition="in" filter="fade">
                                      <p:cBhvr>
                                        <p:cTn id="89" dur="500"/>
                                        <p:tgtEl>
                                          <p:spTgt spid="87">
                                            <p:txEl>
                                              <p:pRg st="0" end="0"/>
                                            </p:txEl>
                                          </p:spTgt>
                                        </p:tgtEl>
                                      </p:cBhvr>
                                    </p:animEffect>
                                  </p:childTnLst>
                                </p:cTn>
                              </p:par>
                            </p:childTnLst>
                          </p:cTn>
                        </p:par>
                        <p:par>
                          <p:cTn id="90" fill="hold">
                            <p:stCondLst>
                              <p:cond delay="9250"/>
                            </p:stCondLst>
                            <p:childTnLst>
                              <p:par>
                                <p:cTn id="91" presetID="22" presetClass="entr" presetSubtype="8" fill="hold" nodeType="afterEffect">
                                  <p:stCondLst>
                                    <p:cond delay="0"/>
                                  </p:stCondLst>
                                  <p:childTnLst>
                                    <p:set>
                                      <p:cBhvr>
                                        <p:cTn id="92" dur="1" fill="hold">
                                          <p:stCondLst>
                                            <p:cond delay="0"/>
                                          </p:stCondLst>
                                        </p:cTn>
                                        <p:tgtEl>
                                          <p:spTgt spid="65"/>
                                        </p:tgtEl>
                                        <p:attrNameLst>
                                          <p:attrName>style.visibility</p:attrName>
                                        </p:attrNameLst>
                                      </p:cBhvr>
                                      <p:to>
                                        <p:strVal val="visible"/>
                                      </p:to>
                                    </p:set>
                                    <p:animEffect transition="in" filter="wipe(left)">
                                      <p:cBhvr>
                                        <p:cTn id="93" dur="500"/>
                                        <p:tgtEl>
                                          <p:spTgt spid="65"/>
                                        </p:tgtEl>
                                      </p:cBhvr>
                                    </p:animEffect>
                                  </p:childTnLst>
                                </p:cTn>
                              </p:par>
                            </p:childTnLst>
                          </p:cTn>
                        </p:par>
                        <p:par>
                          <p:cTn id="94" fill="hold">
                            <p:stCondLst>
                              <p:cond delay="9750"/>
                            </p:stCondLst>
                            <p:childTnLst>
                              <p:par>
                                <p:cTn id="95" presetID="10" presetClass="entr" presetSubtype="0" fill="hold" grpId="0" nodeType="afterEffect">
                                  <p:stCondLst>
                                    <p:cond delay="0"/>
                                  </p:stCondLst>
                                  <p:childTnLst>
                                    <p:set>
                                      <p:cBhvr>
                                        <p:cTn id="96" dur="1" fill="hold">
                                          <p:stCondLst>
                                            <p:cond delay="0"/>
                                          </p:stCondLst>
                                        </p:cTn>
                                        <p:tgtEl>
                                          <p:spTgt spid="82">
                                            <p:txEl>
                                              <p:pRg st="0" end="0"/>
                                            </p:txEl>
                                          </p:spTgt>
                                        </p:tgtEl>
                                        <p:attrNameLst>
                                          <p:attrName>style.visibility</p:attrName>
                                        </p:attrNameLst>
                                      </p:cBhvr>
                                      <p:to>
                                        <p:strVal val="visible"/>
                                      </p:to>
                                    </p:set>
                                    <p:animEffect transition="in" filter="fade">
                                      <p:cBhvr>
                                        <p:cTn id="97" dur="500"/>
                                        <p:tgtEl>
                                          <p:spTgt spid="82">
                                            <p:txEl>
                                              <p:pRg st="0" end="0"/>
                                            </p:txEl>
                                          </p:spTgt>
                                        </p:tgtEl>
                                      </p:cBhvr>
                                    </p:animEffect>
                                  </p:childTnLst>
                                </p:cTn>
                              </p:par>
                            </p:childTnLst>
                          </p:cTn>
                        </p:par>
                        <p:par>
                          <p:cTn id="98" fill="hold">
                            <p:stCondLst>
                              <p:cond delay="10250"/>
                            </p:stCondLst>
                            <p:childTnLst>
                              <p:par>
                                <p:cTn id="99" presetID="10" presetClass="entr" presetSubtype="0" fill="hold" grpId="0" nodeType="afterEffect">
                                  <p:stCondLst>
                                    <p:cond delay="0"/>
                                  </p:stCondLst>
                                  <p:childTnLst>
                                    <p:set>
                                      <p:cBhvr>
                                        <p:cTn id="100" dur="1" fill="hold">
                                          <p:stCondLst>
                                            <p:cond delay="0"/>
                                          </p:stCondLst>
                                        </p:cTn>
                                        <p:tgtEl>
                                          <p:spTgt spid="88">
                                            <p:txEl>
                                              <p:pRg st="0" end="0"/>
                                            </p:txEl>
                                          </p:spTgt>
                                        </p:tgtEl>
                                        <p:attrNameLst>
                                          <p:attrName>style.visibility</p:attrName>
                                        </p:attrNameLst>
                                      </p:cBhvr>
                                      <p:to>
                                        <p:strVal val="visible"/>
                                      </p:to>
                                    </p:set>
                                    <p:animEffect transition="in" filter="fade">
                                      <p:cBhvr>
                                        <p:cTn id="101" dur="500"/>
                                        <p:tgtEl>
                                          <p:spTgt spid="8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77" grpId="0" build="p">
        <p:tmplLst>
          <p:tmpl lvl="1">
            <p:tnLst>
              <p:par>
                <p:cTn presetID="10" presetClass="entr" presetSubtype="0" fill="hold" nodeType="afterEffect">
                  <p:stCondLst>
                    <p:cond delay="0"/>
                  </p:stCondLst>
                  <p:childTnLst>
                    <p:set>
                      <p:cBhvr>
                        <p:cTn dur="1" fill="hold">
                          <p:stCondLst>
                            <p:cond delay="0"/>
                          </p:stCondLst>
                        </p:cTn>
                        <p:tgtEl>
                          <p:spTgt spid="77"/>
                        </p:tgtEl>
                        <p:attrNameLst>
                          <p:attrName>style.visibility</p:attrName>
                        </p:attrNameLst>
                      </p:cBhvr>
                      <p:to>
                        <p:strVal val="visible"/>
                      </p:to>
                    </p:set>
                    <p:animEffect transition="in" filter="fade">
                      <p:cBhvr>
                        <p:cTn dur="500"/>
                        <p:tgtEl>
                          <p:spTgt spid="77"/>
                        </p:tgtEl>
                      </p:cBhvr>
                    </p:animEffect>
                  </p:childTnLst>
                </p:cTn>
              </p:par>
            </p:tnLst>
          </p:tmpl>
        </p:tmplLst>
      </p:bldP>
      <p:bldP spid="78" grpId="0" build="p">
        <p:tmplLst>
          <p:tmpl lvl="1">
            <p:tnLst>
              <p:par>
                <p:cTn presetID="10" presetClass="entr" presetSubtype="0" fill="hold" nodeType="afterEffect">
                  <p:stCondLst>
                    <p:cond delay="0"/>
                  </p:stCondLst>
                  <p:childTnLst>
                    <p:set>
                      <p:cBhvr>
                        <p:cTn dur="1" fill="hold">
                          <p:stCondLst>
                            <p:cond delay="0"/>
                          </p:stCondLst>
                        </p:cTn>
                        <p:tgtEl>
                          <p:spTgt spid="78"/>
                        </p:tgtEl>
                        <p:attrNameLst>
                          <p:attrName>style.visibility</p:attrName>
                        </p:attrNameLst>
                      </p:cBhvr>
                      <p:to>
                        <p:strVal val="visible"/>
                      </p:to>
                    </p:set>
                    <p:animEffect transition="in" filter="fade">
                      <p:cBhvr>
                        <p:cTn dur="500"/>
                        <p:tgtEl>
                          <p:spTgt spid="78"/>
                        </p:tgtEl>
                      </p:cBhvr>
                    </p:animEffect>
                  </p:childTnLst>
                </p:cTn>
              </p:par>
            </p:tnLst>
          </p:tmpl>
        </p:tmplLst>
      </p:bldP>
      <p:bldP spid="79" grpId="0" build="p">
        <p:tmplLst>
          <p:tmpl lvl="1">
            <p:tnLst>
              <p:par>
                <p:cTn presetID="10" presetClass="entr" presetSubtype="0" fill="hold" nodeType="afterEffect">
                  <p:stCondLst>
                    <p:cond delay="0"/>
                  </p:stCondLst>
                  <p:childTnLst>
                    <p:set>
                      <p:cBhvr>
                        <p:cTn dur="1" fill="hold">
                          <p:stCondLst>
                            <p:cond delay="0"/>
                          </p:stCondLst>
                        </p:cTn>
                        <p:tgtEl>
                          <p:spTgt spid="79"/>
                        </p:tgtEl>
                        <p:attrNameLst>
                          <p:attrName>style.visibility</p:attrName>
                        </p:attrNameLst>
                      </p:cBhvr>
                      <p:to>
                        <p:strVal val="visible"/>
                      </p:to>
                    </p:set>
                    <p:animEffect transition="in" filter="fade">
                      <p:cBhvr>
                        <p:cTn dur="500"/>
                        <p:tgtEl>
                          <p:spTgt spid="79"/>
                        </p:tgtEl>
                      </p:cBhvr>
                    </p:animEffect>
                  </p:childTnLst>
                </p:cTn>
              </p:par>
            </p:tnLst>
          </p:tmpl>
        </p:tmplLst>
      </p:bldP>
      <p:bldP spid="80" grpId="0" build="p">
        <p:tmplLst>
          <p:tmpl lvl="1">
            <p:tnLst>
              <p:par>
                <p:cTn presetID="10" presetClass="entr" presetSubtype="0" fill="hold" nodeType="afterEffect">
                  <p:stCondLst>
                    <p:cond delay="0"/>
                  </p:stCondLst>
                  <p:childTnLst>
                    <p:set>
                      <p:cBhvr>
                        <p:cTn dur="1" fill="hold">
                          <p:stCondLst>
                            <p:cond delay="0"/>
                          </p:stCondLst>
                        </p:cTn>
                        <p:tgtEl>
                          <p:spTgt spid="80"/>
                        </p:tgtEl>
                        <p:attrNameLst>
                          <p:attrName>style.visibility</p:attrName>
                        </p:attrNameLst>
                      </p:cBhvr>
                      <p:to>
                        <p:strVal val="visible"/>
                      </p:to>
                    </p:set>
                    <p:animEffect transition="in" filter="fade">
                      <p:cBhvr>
                        <p:cTn dur="500"/>
                        <p:tgtEl>
                          <p:spTgt spid="80"/>
                        </p:tgtEl>
                      </p:cBhvr>
                    </p:animEffect>
                  </p:childTnLst>
                </p:cTn>
              </p:par>
            </p:tnLst>
          </p:tmpl>
        </p:tmplLst>
      </p:bldP>
      <p:bldP spid="81" grpId="0" build="p">
        <p:tmplLst>
          <p:tmpl lvl="1">
            <p:tnLst>
              <p:par>
                <p:cTn presetID="10" presetClass="entr" presetSubtype="0" fill="hold" nodeType="afterEffect">
                  <p:stCondLst>
                    <p:cond delay="0"/>
                  </p:stCondLst>
                  <p:childTnLst>
                    <p:set>
                      <p:cBhvr>
                        <p:cTn dur="1" fill="hold">
                          <p:stCondLst>
                            <p:cond delay="0"/>
                          </p:stCondLst>
                        </p:cTn>
                        <p:tgtEl>
                          <p:spTgt spid="81"/>
                        </p:tgtEl>
                        <p:attrNameLst>
                          <p:attrName>style.visibility</p:attrName>
                        </p:attrNameLst>
                      </p:cBhvr>
                      <p:to>
                        <p:strVal val="visible"/>
                      </p:to>
                    </p:set>
                    <p:animEffect transition="in" filter="fade">
                      <p:cBhvr>
                        <p:cTn dur="500"/>
                        <p:tgtEl>
                          <p:spTgt spid="81"/>
                        </p:tgtEl>
                      </p:cBhvr>
                    </p:animEffect>
                  </p:childTnLst>
                </p:cTn>
              </p:par>
            </p:tnLst>
          </p:tmpl>
        </p:tmplLst>
      </p:bldP>
      <p:bldP spid="82" grpId="0" build="p">
        <p:tmplLst>
          <p:tmpl lvl="1">
            <p:tnLst>
              <p:par>
                <p:cTn presetID="10" presetClass="entr" presetSubtype="0" fill="hold" nodeType="afterEffect">
                  <p:stCondLst>
                    <p:cond delay="0"/>
                  </p:stCondLst>
                  <p:childTnLst>
                    <p:set>
                      <p:cBhvr>
                        <p:cTn dur="1" fill="hold">
                          <p:stCondLst>
                            <p:cond delay="0"/>
                          </p:stCondLst>
                        </p:cTn>
                        <p:tgtEl>
                          <p:spTgt spid="82"/>
                        </p:tgtEl>
                        <p:attrNameLst>
                          <p:attrName>style.visibility</p:attrName>
                        </p:attrNameLst>
                      </p:cBhvr>
                      <p:to>
                        <p:strVal val="visible"/>
                      </p:to>
                    </p:set>
                    <p:animEffect transition="in" filter="fade">
                      <p:cBhvr>
                        <p:cTn dur="500"/>
                        <p:tgtEl>
                          <p:spTgt spid="82"/>
                        </p:tgtEl>
                      </p:cBhvr>
                    </p:animEffect>
                  </p:childTnLst>
                </p:cTn>
              </p:par>
            </p:tnLst>
          </p:tmpl>
        </p:tmplLst>
      </p:bldP>
      <p:bldP spid="83" grpId="0" build="p">
        <p:tmplLst>
          <p:tmpl lvl="1">
            <p:tnLst>
              <p:par>
                <p:cTn presetID="10" presetClass="entr" presetSubtype="0" fill="hold" nodeType="afterEffect">
                  <p:stCondLst>
                    <p:cond delay="0"/>
                  </p:stCondLst>
                  <p:childTnLst>
                    <p:set>
                      <p:cBhvr>
                        <p:cTn dur="1" fill="hold">
                          <p:stCondLst>
                            <p:cond delay="0"/>
                          </p:stCondLst>
                        </p:cTn>
                        <p:tgtEl>
                          <p:spTgt spid="83"/>
                        </p:tgtEl>
                        <p:attrNameLst>
                          <p:attrName>style.visibility</p:attrName>
                        </p:attrNameLst>
                      </p:cBhvr>
                      <p:to>
                        <p:strVal val="visible"/>
                      </p:to>
                    </p:set>
                    <p:animEffect transition="in" filter="fade">
                      <p:cBhvr>
                        <p:cTn dur="500"/>
                        <p:tgtEl>
                          <p:spTgt spid="83"/>
                        </p:tgtEl>
                      </p:cBhvr>
                    </p:animEffect>
                  </p:childTnLst>
                </p:cTn>
              </p:par>
            </p:tnLst>
          </p:tmpl>
        </p:tmplLst>
      </p:bldP>
      <p:bldP spid="84" grpId="0" build="p">
        <p:tmplLst>
          <p:tmpl lvl="1">
            <p:tnLst>
              <p:par>
                <p:cTn presetID="10" presetClass="entr" presetSubtype="0" fill="hold" nodeType="afterEffect">
                  <p:stCondLst>
                    <p:cond delay="0"/>
                  </p:stCondLst>
                  <p:childTnLst>
                    <p:set>
                      <p:cBhvr>
                        <p:cTn dur="1" fill="hold">
                          <p:stCondLst>
                            <p:cond delay="0"/>
                          </p:stCondLst>
                        </p:cTn>
                        <p:tgtEl>
                          <p:spTgt spid="84"/>
                        </p:tgtEl>
                        <p:attrNameLst>
                          <p:attrName>style.visibility</p:attrName>
                        </p:attrNameLst>
                      </p:cBhvr>
                      <p:to>
                        <p:strVal val="visible"/>
                      </p:to>
                    </p:set>
                    <p:animEffect transition="in" filter="fade">
                      <p:cBhvr>
                        <p:cTn dur="500"/>
                        <p:tgtEl>
                          <p:spTgt spid="84"/>
                        </p:tgtEl>
                      </p:cBhvr>
                    </p:animEffect>
                  </p:childTnLst>
                </p:cTn>
              </p:par>
            </p:tnLst>
          </p:tmpl>
        </p:tmplLst>
      </p:bldP>
      <p:bldP spid="85" grpId="0" build="p">
        <p:tmplLst>
          <p:tmpl lvl="1">
            <p:tnLst>
              <p:par>
                <p:cTn presetID="10" presetClass="entr" presetSubtype="0" fill="hold" nodeType="afterEffect">
                  <p:stCondLst>
                    <p:cond delay="0"/>
                  </p:stCondLst>
                  <p:childTnLst>
                    <p:set>
                      <p:cBhvr>
                        <p:cTn dur="1" fill="hold">
                          <p:stCondLst>
                            <p:cond delay="0"/>
                          </p:stCondLst>
                        </p:cTn>
                        <p:tgtEl>
                          <p:spTgt spid="85"/>
                        </p:tgtEl>
                        <p:attrNameLst>
                          <p:attrName>style.visibility</p:attrName>
                        </p:attrNameLst>
                      </p:cBhvr>
                      <p:to>
                        <p:strVal val="visible"/>
                      </p:to>
                    </p:set>
                    <p:animEffect transition="in" filter="fade">
                      <p:cBhvr>
                        <p:cTn dur="500"/>
                        <p:tgtEl>
                          <p:spTgt spid="85"/>
                        </p:tgtEl>
                      </p:cBhvr>
                    </p:animEffect>
                  </p:childTnLst>
                </p:cTn>
              </p:par>
            </p:tnLst>
          </p:tmpl>
        </p:tmplLst>
      </p:bldP>
      <p:bldP spid="86" grpId="0" build="p">
        <p:tmplLst>
          <p:tmpl lvl="1">
            <p:tnLst>
              <p:par>
                <p:cTn presetID="10" presetClass="entr" presetSubtype="0" fill="hold" nodeType="afterEffect">
                  <p:stCondLst>
                    <p:cond delay="0"/>
                  </p:stCondLst>
                  <p:childTnLst>
                    <p:set>
                      <p:cBhvr>
                        <p:cTn dur="1" fill="hold">
                          <p:stCondLst>
                            <p:cond delay="0"/>
                          </p:stCondLst>
                        </p:cTn>
                        <p:tgtEl>
                          <p:spTgt spid="86"/>
                        </p:tgtEl>
                        <p:attrNameLst>
                          <p:attrName>style.visibility</p:attrName>
                        </p:attrNameLst>
                      </p:cBhvr>
                      <p:to>
                        <p:strVal val="visible"/>
                      </p:to>
                    </p:set>
                    <p:animEffect transition="in" filter="fade">
                      <p:cBhvr>
                        <p:cTn dur="500"/>
                        <p:tgtEl>
                          <p:spTgt spid="86"/>
                        </p:tgtEl>
                      </p:cBhvr>
                    </p:animEffect>
                  </p:childTnLst>
                </p:cTn>
              </p:par>
            </p:tnLst>
          </p:tmpl>
        </p:tmplLst>
      </p:bldP>
      <p:bldP spid="87" grpId="0" build="p">
        <p:tmplLst>
          <p:tmpl lvl="1">
            <p:tnLst>
              <p:par>
                <p:cTn presetID="10" presetClass="entr" presetSubtype="0" fill="hold" nodeType="afterEffect">
                  <p:stCondLst>
                    <p:cond delay="0"/>
                  </p:stCondLst>
                  <p:childTnLst>
                    <p:set>
                      <p:cBhvr>
                        <p:cTn dur="1" fill="hold">
                          <p:stCondLst>
                            <p:cond delay="0"/>
                          </p:stCondLst>
                        </p:cTn>
                        <p:tgtEl>
                          <p:spTgt spid="87"/>
                        </p:tgtEl>
                        <p:attrNameLst>
                          <p:attrName>style.visibility</p:attrName>
                        </p:attrNameLst>
                      </p:cBhvr>
                      <p:to>
                        <p:strVal val="visible"/>
                      </p:to>
                    </p:set>
                    <p:animEffect transition="in" filter="fade">
                      <p:cBhvr>
                        <p:cTn dur="500"/>
                        <p:tgtEl>
                          <p:spTgt spid="87"/>
                        </p:tgtEl>
                      </p:cBhvr>
                    </p:animEffect>
                  </p:childTnLst>
                </p:cTn>
              </p:par>
            </p:tnLst>
          </p:tmpl>
        </p:tmplLst>
      </p:bldP>
      <p:bldP spid="88" grpId="0" build="p">
        <p:tmplLst>
          <p:tmpl lvl="1">
            <p:tnLst>
              <p:par>
                <p:cTn presetID="10" presetClass="entr" presetSubtype="0" fill="hold" nodeType="afterEffect">
                  <p:stCondLst>
                    <p:cond delay="0"/>
                  </p:stCondLst>
                  <p:childTnLst>
                    <p:set>
                      <p:cBhvr>
                        <p:cTn dur="1" fill="hold">
                          <p:stCondLst>
                            <p:cond delay="0"/>
                          </p:stCondLst>
                        </p:cTn>
                        <p:tgtEl>
                          <p:spTgt spid="88"/>
                        </p:tgtEl>
                        <p:attrNameLst>
                          <p:attrName>style.visibility</p:attrName>
                        </p:attrNameLst>
                      </p:cBhvr>
                      <p:to>
                        <p:strVal val="visible"/>
                      </p:to>
                    </p:set>
                    <p:animEffect transition="in" filter="fade">
                      <p:cBhvr>
                        <p:cTn dur="500"/>
                        <p:tgtEl>
                          <p:spTgt spid="88"/>
                        </p:tgtEl>
                      </p:cBhvr>
                    </p:animEffect>
                  </p:childTnLst>
                </p:cTn>
              </p:par>
            </p:tnLst>
          </p:tmpl>
        </p:tmplLst>
      </p:bldP>
      <p:bldP spid="9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a:solidFill>
                  <a:schemeClr val="tx1">
                    <a:lumMod val="65000"/>
                    <a:lumOff val="35000"/>
                  </a:schemeClr>
                </a:solidFill>
              </a:rPr>
              <a:t>04.</a:t>
            </a:r>
            <a:r>
              <a:rPr lang="zh-CN" altLang="en-US" sz="3200" dirty="0">
                <a:solidFill>
                  <a:schemeClr val="tx1">
                    <a:lumMod val="65000"/>
                    <a:lumOff val="35000"/>
                  </a:schemeClr>
                </a:solidFill>
              </a:rPr>
              <a:t>其他情况综述</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 name="_effect"/>
          <p:cNvPicPr>
            <a:picLocks noChangeAspect="1" noChangeArrowheads="1"/>
          </p:cNvPicPr>
          <p:nvPr/>
        </p:nvPicPr>
        <p:blipFill>
          <a:blip r:embed="rId1" cstate="print">
            <a:lum bright="20000"/>
          </a:blip>
          <a:srcRect/>
          <a:stretch>
            <a:fillRect/>
          </a:stretch>
        </p:blipFill>
        <p:spPr bwMode="gray">
          <a:xfrm>
            <a:off x="2800789" y="5196177"/>
            <a:ext cx="3238879" cy="488065"/>
          </a:xfrm>
          <a:prstGeom prst="rect">
            <a:avLst/>
          </a:prstGeom>
          <a:noFill/>
          <a:ln w="9525">
            <a:no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15" name="_effect"/>
          <p:cNvPicPr>
            <a:picLocks noChangeAspect="1" noChangeArrowheads="1"/>
          </p:cNvPicPr>
          <p:nvPr/>
        </p:nvPicPr>
        <p:blipFill>
          <a:blip r:embed="rId1" cstate="print">
            <a:lum bright="20000"/>
          </a:blip>
          <a:srcRect/>
          <a:stretch>
            <a:fillRect/>
          </a:stretch>
        </p:blipFill>
        <p:spPr bwMode="gray">
          <a:xfrm>
            <a:off x="5903489" y="5196177"/>
            <a:ext cx="3238879" cy="488065"/>
          </a:xfrm>
          <a:prstGeom prst="rect">
            <a:avLst/>
          </a:prstGeom>
          <a:noFill/>
          <a:ln w="9525">
            <a:no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16" name="_color1"/>
          <p:cNvSpPr/>
          <p:nvPr/>
        </p:nvSpPr>
        <p:spPr bwMode="gray">
          <a:xfrm>
            <a:off x="3248639" y="4402103"/>
            <a:ext cx="1328933" cy="869035"/>
          </a:xfrm>
          <a:custGeom>
            <a:avLst/>
            <a:gdLst/>
            <a:ahLst/>
            <a:cxnLst>
              <a:cxn ang="0">
                <a:pos x="367" y="174"/>
              </a:cxn>
              <a:cxn ang="0">
                <a:pos x="67" y="0"/>
              </a:cxn>
              <a:cxn ang="0">
                <a:pos x="42" y="36"/>
              </a:cxn>
              <a:cxn ang="0">
                <a:pos x="0" y="39"/>
              </a:cxn>
              <a:cxn ang="0">
                <a:pos x="367" y="252"/>
              </a:cxn>
              <a:cxn ang="0">
                <a:pos x="385" y="214"/>
              </a:cxn>
              <a:cxn ang="0">
                <a:pos x="367" y="174"/>
              </a:cxn>
            </a:cxnLst>
            <a:rect l="0" t="0" r="r" b="b"/>
            <a:pathLst>
              <a:path w="385" h="252">
                <a:moveTo>
                  <a:pt x="367" y="174"/>
                </a:moveTo>
                <a:cubicBezTo>
                  <a:pt x="240" y="169"/>
                  <a:pt x="130" y="101"/>
                  <a:pt x="67" y="0"/>
                </a:cubicBezTo>
                <a:cubicBezTo>
                  <a:pt x="42" y="36"/>
                  <a:pt x="42" y="36"/>
                  <a:pt x="42" y="36"/>
                </a:cubicBezTo>
                <a:cubicBezTo>
                  <a:pt x="0" y="39"/>
                  <a:pt x="0" y="39"/>
                  <a:pt x="0" y="39"/>
                </a:cubicBezTo>
                <a:cubicBezTo>
                  <a:pt x="76" y="163"/>
                  <a:pt x="212" y="247"/>
                  <a:pt x="367" y="252"/>
                </a:cubicBezTo>
                <a:cubicBezTo>
                  <a:pt x="385" y="214"/>
                  <a:pt x="385" y="214"/>
                  <a:pt x="385" y="214"/>
                </a:cubicBezTo>
                <a:lnTo>
                  <a:pt x="367" y="174"/>
                </a:lnTo>
                <a:close/>
              </a:path>
            </a:pathLst>
          </a:custGeom>
          <a:solidFill>
            <a:srgbClr val="88AF20"/>
          </a:solidFill>
          <a:ln w="12700" cap="flat" cmpd="sng" algn="ctr">
            <a:noFill/>
            <a:prstDash val="solid"/>
            <a:round/>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17" name="_color1"/>
          <p:cNvSpPr/>
          <p:nvPr/>
        </p:nvSpPr>
        <p:spPr bwMode="gray">
          <a:xfrm>
            <a:off x="3235046" y="2122398"/>
            <a:ext cx="1270518" cy="858810"/>
          </a:xfrm>
          <a:custGeom>
            <a:avLst/>
            <a:gdLst/>
            <a:ahLst/>
            <a:cxnLst>
              <a:cxn ang="0">
                <a:pos x="68" y="249"/>
              </a:cxn>
              <a:cxn ang="0">
                <a:pos x="368" y="78"/>
              </a:cxn>
              <a:cxn ang="0">
                <a:pos x="350" y="39"/>
              </a:cxn>
              <a:cxn ang="0">
                <a:pos x="368" y="0"/>
              </a:cxn>
              <a:cxn ang="0">
                <a:pos x="0" y="211"/>
              </a:cxn>
              <a:cxn ang="0">
                <a:pos x="25" y="245"/>
              </a:cxn>
              <a:cxn ang="0">
                <a:pos x="68" y="249"/>
              </a:cxn>
            </a:cxnLst>
            <a:rect l="0" t="0" r="r" b="b"/>
            <a:pathLst>
              <a:path w="368" h="249">
                <a:moveTo>
                  <a:pt x="68" y="249"/>
                </a:moveTo>
                <a:cubicBezTo>
                  <a:pt x="132" y="149"/>
                  <a:pt x="242" y="82"/>
                  <a:pt x="368" y="78"/>
                </a:cubicBezTo>
                <a:cubicBezTo>
                  <a:pt x="350" y="39"/>
                  <a:pt x="350" y="39"/>
                  <a:pt x="350" y="39"/>
                </a:cubicBezTo>
                <a:cubicBezTo>
                  <a:pt x="368" y="0"/>
                  <a:pt x="368" y="0"/>
                  <a:pt x="368" y="0"/>
                </a:cubicBezTo>
                <a:cubicBezTo>
                  <a:pt x="212" y="4"/>
                  <a:pt x="77" y="87"/>
                  <a:pt x="0" y="211"/>
                </a:cubicBezTo>
                <a:cubicBezTo>
                  <a:pt x="25" y="245"/>
                  <a:pt x="25" y="245"/>
                  <a:pt x="25" y="245"/>
                </a:cubicBezTo>
                <a:lnTo>
                  <a:pt x="68" y="249"/>
                </a:lnTo>
                <a:close/>
              </a:path>
            </a:pathLst>
          </a:custGeom>
          <a:solidFill>
            <a:srgbClr val="E36652"/>
          </a:solidFill>
          <a:ln w="12700" cap="flat" cmpd="sng" algn="ctr">
            <a:noFill/>
            <a:prstDash val="solid"/>
            <a:round/>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18" name="_color1"/>
          <p:cNvSpPr/>
          <p:nvPr/>
        </p:nvSpPr>
        <p:spPr bwMode="gray">
          <a:xfrm>
            <a:off x="4525676" y="2123744"/>
            <a:ext cx="1327473" cy="871957"/>
          </a:xfrm>
          <a:custGeom>
            <a:avLst/>
            <a:gdLst/>
            <a:ahLst/>
            <a:cxnLst>
              <a:cxn ang="0">
                <a:pos x="19" y="78"/>
              </a:cxn>
              <a:cxn ang="0">
                <a:pos x="318" y="253"/>
              </a:cxn>
              <a:cxn ang="0">
                <a:pos x="343" y="216"/>
              </a:cxn>
              <a:cxn ang="0">
                <a:pos x="385" y="213"/>
              </a:cxn>
              <a:cxn ang="0">
                <a:pos x="18" y="0"/>
              </a:cxn>
              <a:cxn ang="0">
                <a:pos x="0" y="39"/>
              </a:cxn>
              <a:cxn ang="0">
                <a:pos x="19" y="78"/>
              </a:cxn>
            </a:cxnLst>
            <a:rect l="0" t="0" r="r" b="b"/>
            <a:pathLst>
              <a:path w="385" h="253">
                <a:moveTo>
                  <a:pt x="19" y="78"/>
                </a:moveTo>
                <a:cubicBezTo>
                  <a:pt x="145" y="83"/>
                  <a:pt x="255" y="151"/>
                  <a:pt x="318" y="253"/>
                </a:cubicBezTo>
                <a:cubicBezTo>
                  <a:pt x="343" y="216"/>
                  <a:pt x="343" y="216"/>
                  <a:pt x="343" y="216"/>
                </a:cubicBezTo>
                <a:cubicBezTo>
                  <a:pt x="385" y="213"/>
                  <a:pt x="385" y="213"/>
                  <a:pt x="385" y="213"/>
                </a:cubicBezTo>
                <a:cubicBezTo>
                  <a:pt x="309" y="88"/>
                  <a:pt x="173" y="4"/>
                  <a:pt x="18" y="0"/>
                </a:cubicBezTo>
                <a:cubicBezTo>
                  <a:pt x="0" y="39"/>
                  <a:pt x="0" y="39"/>
                  <a:pt x="0" y="39"/>
                </a:cubicBezTo>
                <a:lnTo>
                  <a:pt x="19" y="78"/>
                </a:lnTo>
                <a:close/>
              </a:path>
            </a:pathLst>
          </a:custGeom>
          <a:solidFill>
            <a:srgbClr val="03B9CE"/>
          </a:solidFill>
          <a:ln w="12700" cap="flat" cmpd="sng" algn="ctr">
            <a:noFill/>
            <a:prstDash val="solid"/>
            <a:round/>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19" name="_color1"/>
          <p:cNvSpPr/>
          <p:nvPr/>
        </p:nvSpPr>
        <p:spPr bwMode="gray">
          <a:xfrm>
            <a:off x="2980679" y="2962436"/>
            <a:ext cx="420585" cy="1466407"/>
          </a:xfrm>
          <a:custGeom>
            <a:avLst/>
            <a:gdLst/>
            <a:ahLst/>
            <a:cxnLst>
              <a:cxn ang="0">
                <a:pos x="120" y="385"/>
              </a:cxn>
              <a:cxn ang="0">
                <a:pos x="78" y="213"/>
              </a:cxn>
              <a:cxn ang="0">
                <a:pos x="122" y="39"/>
              </a:cxn>
              <a:cxn ang="0">
                <a:pos x="79" y="35"/>
              </a:cxn>
              <a:cxn ang="0">
                <a:pos x="54" y="0"/>
              </a:cxn>
              <a:cxn ang="0">
                <a:pos x="0" y="213"/>
              </a:cxn>
              <a:cxn ang="0">
                <a:pos x="53" y="425"/>
              </a:cxn>
              <a:cxn ang="0">
                <a:pos x="95" y="421"/>
              </a:cxn>
              <a:cxn ang="0">
                <a:pos x="120" y="385"/>
              </a:cxn>
            </a:cxnLst>
            <a:rect l="0" t="0" r="r" b="b"/>
            <a:pathLst>
              <a:path w="122" h="425">
                <a:moveTo>
                  <a:pt x="120" y="385"/>
                </a:moveTo>
                <a:cubicBezTo>
                  <a:pt x="93" y="334"/>
                  <a:pt x="78" y="275"/>
                  <a:pt x="78" y="213"/>
                </a:cubicBezTo>
                <a:cubicBezTo>
                  <a:pt x="78" y="150"/>
                  <a:pt x="94" y="91"/>
                  <a:pt x="122" y="39"/>
                </a:cubicBezTo>
                <a:cubicBezTo>
                  <a:pt x="79" y="35"/>
                  <a:pt x="79" y="35"/>
                  <a:pt x="79" y="35"/>
                </a:cubicBezTo>
                <a:cubicBezTo>
                  <a:pt x="54" y="0"/>
                  <a:pt x="54" y="0"/>
                  <a:pt x="54" y="0"/>
                </a:cubicBezTo>
                <a:cubicBezTo>
                  <a:pt x="19" y="64"/>
                  <a:pt x="0" y="136"/>
                  <a:pt x="0" y="213"/>
                </a:cubicBezTo>
                <a:cubicBezTo>
                  <a:pt x="0" y="290"/>
                  <a:pt x="19" y="362"/>
                  <a:pt x="53" y="425"/>
                </a:cubicBezTo>
                <a:cubicBezTo>
                  <a:pt x="95" y="421"/>
                  <a:pt x="95" y="421"/>
                  <a:pt x="95" y="421"/>
                </a:cubicBezTo>
                <a:lnTo>
                  <a:pt x="120" y="385"/>
                </a:lnTo>
                <a:close/>
              </a:path>
            </a:pathLst>
          </a:custGeom>
          <a:solidFill>
            <a:srgbClr val="F0A901"/>
          </a:solidFill>
          <a:ln w="12700" cap="flat" cmpd="sng" algn="ctr">
            <a:noFill/>
            <a:prstDash val="solid"/>
            <a:round/>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0" name="_color1"/>
          <p:cNvSpPr/>
          <p:nvPr/>
        </p:nvSpPr>
        <p:spPr bwMode="gray">
          <a:xfrm>
            <a:off x="4679586" y="4412325"/>
            <a:ext cx="1266138" cy="858810"/>
          </a:xfrm>
          <a:custGeom>
            <a:avLst/>
            <a:gdLst/>
            <a:ahLst/>
            <a:cxnLst>
              <a:cxn ang="0">
                <a:pos x="299" y="0"/>
              </a:cxn>
              <a:cxn ang="0">
                <a:pos x="0" y="171"/>
              </a:cxn>
              <a:cxn ang="0">
                <a:pos x="18" y="211"/>
              </a:cxn>
              <a:cxn ang="0">
                <a:pos x="0" y="249"/>
              </a:cxn>
              <a:cxn ang="0">
                <a:pos x="367" y="39"/>
              </a:cxn>
              <a:cxn ang="0">
                <a:pos x="342" y="4"/>
              </a:cxn>
              <a:cxn ang="0">
                <a:pos x="299" y="0"/>
              </a:cxn>
            </a:cxnLst>
            <a:rect l="0" t="0" r="r" b="b"/>
            <a:pathLst>
              <a:path w="367" h="249">
                <a:moveTo>
                  <a:pt x="299" y="0"/>
                </a:moveTo>
                <a:cubicBezTo>
                  <a:pt x="236" y="100"/>
                  <a:pt x="126" y="167"/>
                  <a:pt x="0" y="171"/>
                </a:cubicBezTo>
                <a:cubicBezTo>
                  <a:pt x="18" y="211"/>
                  <a:pt x="18" y="211"/>
                  <a:pt x="18" y="211"/>
                </a:cubicBezTo>
                <a:cubicBezTo>
                  <a:pt x="0" y="249"/>
                  <a:pt x="0" y="249"/>
                  <a:pt x="0" y="249"/>
                </a:cubicBezTo>
                <a:cubicBezTo>
                  <a:pt x="155" y="245"/>
                  <a:pt x="290" y="162"/>
                  <a:pt x="367" y="39"/>
                </a:cubicBezTo>
                <a:cubicBezTo>
                  <a:pt x="342" y="4"/>
                  <a:pt x="342" y="4"/>
                  <a:pt x="342" y="4"/>
                </a:cubicBezTo>
                <a:lnTo>
                  <a:pt x="299" y="0"/>
                </a:lnTo>
                <a:close/>
              </a:path>
            </a:pathLst>
          </a:custGeom>
          <a:solidFill>
            <a:srgbClr val="03B9CE"/>
          </a:solidFill>
          <a:ln w="12700" cap="flat" cmpd="sng" algn="ctr">
            <a:noFill/>
            <a:prstDash val="solid"/>
            <a:round/>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1" name="_color1"/>
          <p:cNvSpPr/>
          <p:nvPr/>
        </p:nvSpPr>
        <p:spPr bwMode="gray">
          <a:xfrm>
            <a:off x="6195155" y="2123445"/>
            <a:ext cx="1327472" cy="869035"/>
          </a:xfrm>
          <a:custGeom>
            <a:avLst/>
            <a:gdLst/>
            <a:ahLst/>
            <a:cxnLst>
              <a:cxn ang="0">
                <a:pos x="367" y="0"/>
              </a:cxn>
              <a:cxn ang="0">
                <a:pos x="0" y="213"/>
              </a:cxn>
              <a:cxn ang="0">
                <a:pos x="41" y="216"/>
              </a:cxn>
              <a:cxn ang="0">
                <a:pos x="67" y="252"/>
              </a:cxn>
              <a:cxn ang="0">
                <a:pos x="367" y="78"/>
              </a:cxn>
              <a:cxn ang="0">
                <a:pos x="385" y="40"/>
              </a:cxn>
              <a:cxn ang="0">
                <a:pos x="367" y="0"/>
              </a:cxn>
            </a:cxnLst>
            <a:rect l="0" t="0" r="r" b="b"/>
            <a:pathLst>
              <a:path w="385" h="252">
                <a:moveTo>
                  <a:pt x="367" y="0"/>
                </a:moveTo>
                <a:cubicBezTo>
                  <a:pt x="211" y="4"/>
                  <a:pt x="76" y="88"/>
                  <a:pt x="0" y="213"/>
                </a:cubicBezTo>
                <a:cubicBezTo>
                  <a:pt x="41" y="216"/>
                  <a:pt x="41" y="216"/>
                  <a:pt x="41" y="216"/>
                </a:cubicBezTo>
                <a:cubicBezTo>
                  <a:pt x="67" y="252"/>
                  <a:pt x="67" y="252"/>
                  <a:pt x="67" y="252"/>
                </a:cubicBezTo>
                <a:cubicBezTo>
                  <a:pt x="130" y="151"/>
                  <a:pt x="240" y="82"/>
                  <a:pt x="367" y="78"/>
                </a:cubicBezTo>
                <a:cubicBezTo>
                  <a:pt x="385" y="40"/>
                  <a:pt x="385" y="40"/>
                  <a:pt x="385" y="40"/>
                </a:cubicBezTo>
                <a:lnTo>
                  <a:pt x="367" y="0"/>
                </a:lnTo>
                <a:close/>
              </a:path>
            </a:pathLst>
          </a:custGeom>
          <a:solidFill>
            <a:srgbClr val="F0A901"/>
          </a:solidFill>
          <a:ln>
            <a:noFill/>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dk1"/>
          </a:lnRef>
          <a:fillRef idx="2">
            <a:schemeClr val="dk1"/>
          </a:fillRef>
          <a:effectRef idx="1">
            <a:schemeClr val="dk1"/>
          </a:effectRef>
          <a:fontRef idx="minor">
            <a:schemeClr val="dk1"/>
          </a:fontRef>
        </p:style>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2" name="_color1"/>
          <p:cNvSpPr/>
          <p:nvPr/>
        </p:nvSpPr>
        <p:spPr bwMode="gray">
          <a:xfrm>
            <a:off x="7601908" y="2122394"/>
            <a:ext cx="1270519" cy="858812"/>
          </a:xfrm>
          <a:custGeom>
            <a:avLst/>
            <a:gdLst/>
            <a:ahLst/>
            <a:cxnLst>
              <a:cxn ang="0">
                <a:pos x="368" y="211"/>
              </a:cxn>
              <a:cxn ang="0">
                <a:pos x="0" y="0"/>
              </a:cxn>
              <a:cxn ang="0">
                <a:pos x="18" y="40"/>
              </a:cxn>
              <a:cxn ang="0">
                <a:pos x="0" y="78"/>
              </a:cxn>
              <a:cxn ang="0">
                <a:pos x="300" y="249"/>
              </a:cxn>
              <a:cxn ang="0">
                <a:pos x="343" y="245"/>
              </a:cxn>
              <a:cxn ang="0">
                <a:pos x="368" y="211"/>
              </a:cxn>
            </a:cxnLst>
            <a:rect l="0" t="0" r="r" b="b"/>
            <a:pathLst>
              <a:path w="368" h="249">
                <a:moveTo>
                  <a:pt x="368" y="211"/>
                </a:moveTo>
                <a:cubicBezTo>
                  <a:pt x="291" y="87"/>
                  <a:pt x="155" y="4"/>
                  <a:pt x="0" y="0"/>
                </a:cubicBezTo>
                <a:cubicBezTo>
                  <a:pt x="18" y="40"/>
                  <a:pt x="18" y="40"/>
                  <a:pt x="18" y="40"/>
                </a:cubicBezTo>
                <a:cubicBezTo>
                  <a:pt x="0" y="78"/>
                  <a:pt x="0" y="78"/>
                  <a:pt x="0" y="78"/>
                </a:cubicBezTo>
                <a:cubicBezTo>
                  <a:pt x="126" y="82"/>
                  <a:pt x="236" y="149"/>
                  <a:pt x="300" y="249"/>
                </a:cubicBezTo>
                <a:cubicBezTo>
                  <a:pt x="343" y="245"/>
                  <a:pt x="343" y="245"/>
                  <a:pt x="343" y="245"/>
                </a:cubicBezTo>
                <a:lnTo>
                  <a:pt x="368" y="211"/>
                </a:lnTo>
                <a:close/>
              </a:path>
            </a:pathLst>
          </a:custGeom>
          <a:solidFill>
            <a:srgbClr val="88AF20"/>
          </a:solidFill>
          <a:ln>
            <a:noFill/>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dk1"/>
          </a:lnRef>
          <a:fillRef idx="2">
            <a:schemeClr val="dk1"/>
          </a:fillRef>
          <a:effectRef idx="1">
            <a:schemeClr val="dk1"/>
          </a:effectRef>
          <a:fontRef idx="minor">
            <a:schemeClr val="dk1"/>
          </a:fontRef>
        </p:style>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3" name="_color1"/>
          <p:cNvSpPr/>
          <p:nvPr/>
        </p:nvSpPr>
        <p:spPr bwMode="gray">
          <a:xfrm>
            <a:off x="6198372" y="4412325"/>
            <a:ext cx="1273439" cy="858810"/>
          </a:xfrm>
          <a:custGeom>
            <a:avLst/>
            <a:gdLst/>
            <a:ahLst/>
            <a:cxnLst>
              <a:cxn ang="0">
                <a:pos x="369" y="171"/>
              </a:cxn>
              <a:cxn ang="0">
                <a:pos x="68" y="0"/>
              </a:cxn>
              <a:cxn ang="0">
                <a:pos x="26" y="4"/>
              </a:cxn>
              <a:cxn ang="0">
                <a:pos x="0" y="39"/>
              </a:cxn>
              <a:cxn ang="0">
                <a:pos x="368" y="249"/>
              </a:cxn>
              <a:cxn ang="0">
                <a:pos x="351" y="211"/>
              </a:cxn>
              <a:cxn ang="0">
                <a:pos x="369" y="171"/>
              </a:cxn>
            </a:cxnLst>
            <a:rect l="0" t="0" r="r" b="b"/>
            <a:pathLst>
              <a:path w="369" h="249">
                <a:moveTo>
                  <a:pt x="369" y="171"/>
                </a:moveTo>
                <a:cubicBezTo>
                  <a:pt x="242" y="167"/>
                  <a:pt x="132" y="100"/>
                  <a:pt x="68" y="0"/>
                </a:cubicBezTo>
                <a:cubicBezTo>
                  <a:pt x="26" y="4"/>
                  <a:pt x="26" y="4"/>
                  <a:pt x="26" y="4"/>
                </a:cubicBezTo>
                <a:cubicBezTo>
                  <a:pt x="0" y="39"/>
                  <a:pt x="0" y="39"/>
                  <a:pt x="0" y="39"/>
                </a:cubicBezTo>
                <a:cubicBezTo>
                  <a:pt x="78" y="162"/>
                  <a:pt x="213" y="245"/>
                  <a:pt x="368" y="249"/>
                </a:cubicBezTo>
                <a:cubicBezTo>
                  <a:pt x="351" y="211"/>
                  <a:pt x="351" y="211"/>
                  <a:pt x="351" y="211"/>
                </a:cubicBezTo>
                <a:lnTo>
                  <a:pt x="369" y="171"/>
                </a:lnTo>
                <a:close/>
              </a:path>
            </a:pathLst>
          </a:custGeom>
          <a:solidFill>
            <a:srgbClr val="F0A901"/>
          </a:solidFill>
          <a:ln>
            <a:noFill/>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dk1"/>
          </a:lnRef>
          <a:fillRef idx="2">
            <a:schemeClr val="dk1"/>
          </a:fillRef>
          <a:effectRef idx="1">
            <a:schemeClr val="dk1"/>
          </a:effectRef>
          <a:fontRef idx="minor">
            <a:schemeClr val="dk1"/>
          </a:fontRef>
        </p:style>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4" name="_color1"/>
          <p:cNvSpPr/>
          <p:nvPr/>
        </p:nvSpPr>
        <p:spPr bwMode="gray">
          <a:xfrm>
            <a:off x="7529900" y="4402103"/>
            <a:ext cx="1324552" cy="869035"/>
          </a:xfrm>
          <a:custGeom>
            <a:avLst/>
            <a:gdLst/>
            <a:ahLst/>
            <a:cxnLst>
              <a:cxn ang="0">
                <a:pos x="316" y="0"/>
              </a:cxn>
              <a:cxn ang="0">
                <a:pos x="18" y="174"/>
              </a:cxn>
              <a:cxn ang="0">
                <a:pos x="0" y="214"/>
              </a:cxn>
              <a:cxn ang="0">
                <a:pos x="18" y="252"/>
              </a:cxn>
              <a:cxn ang="0">
                <a:pos x="384" y="39"/>
              </a:cxn>
              <a:cxn ang="0">
                <a:pos x="342" y="36"/>
              </a:cxn>
              <a:cxn ang="0">
                <a:pos x="316" y="0"/>
              </a:cxn>
            </a:cxnLst>
            <a:rect l="0" t="0" r="r" b="b"/>
            <a:pathLst>
              <a:path w="384" h="252">
                <a:moveTo>
                  <a:pt x="316" y="0"/>
                </a:moveTo>
                <a:cubicBezTo>
                  <a:pt x="254" y="101"/>
                  <a:pt x="144" y="169"/>
                  <a:pt x="18" y="174"/>
                </a:cubicBezTo>
                <a:cubicBezTo>
                  <a:pt x="0" y="214"/>
                  <a:pt x="0" y="214"/>
                  <a:pt x="0" y="214"/>
                </a:cubicBezTo>
                <a:cubicBezTo>
                  <a:pt x="18" y="252"/>
                  <a:pt x="18" y="252"/>
                  <a:pt x="18" y="252"/>
                </a:cubicBezTo>
                <a:cubicBezTo>
                  <a:pt x="173" y="247"/>
                  <a:pt x="307" y="163"/>
                  <a:pt x="384" y="39"/>
                </a:cubicBezTo>
                <a:cubicBezTo>
                  <a:pt x="342" y="36"/>
                  <a:pt x="342" y="36"/>
                  <a:pt x="342" y="36"/>
                </a:cubicBezTo>
                <a:lnTo>
                  <a:pt x="316" y="0"/>
                </a:lnTo>
                <a:close/>
              </a:path>
            </a:pathLst>
          </a:custGeom>
          <a:solidFill>
            <a:srgbClr val="E36652"/>
          </a:solidFill>
          <a:ln>
            <a:noFill/>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dk1"/>
          </a:lnRef>
          <a:fillRef idx="2">
            <a:schemeClr val="dk1"/>
          </a:fillRef>
          <a:effectRef idx="1">
            <a:schemeClr val="dk1"/>
          </a:effectRef>
          <a:fontRef idx="minor">
            <a:schemeClr val="dk1"/>
          </a:fontRef>
        </p:style>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5" name="_color1"/>
          <p:cNvSpPr/>
          <p:nvPr/>
        </p:nvSpPr>
        <p:spPr bwMode="gray">
          <a:xfrm>
            <a:off x="8682028" y="2966814"/>
            <a:ext cx="420585" cy="1462024"/>
          </a:xfrm>
          <a:custGeom>
            <a:avLst/>
            <a:gdLst/>
            <a:ahLst/>
            <a:cxnLst>
              <a:cxn ang="0">
                <a:pos x="69" y="424"/>
              </a:cxn>
              <a:cxn ang="0">
                <a:pos x="122" y="212"/>
              </a:cxn>
              <a:cxn ang="0">
                <a:pos x="68" y="0"/>
              </a:cxn>
              <a:cxn ang="0">
                <a:pos x="43" y="34"/>
              </a:cxn>
              <a:cxn ang="0">
                <a:pos x="0" y="38"/>
              </a:cxn>
              <a:cxn ang="0">
                <a:pos x="44" y="212"/>
              </a:cxn>
              <a:cxn ang="0">
                <a:pos x="2" y="384"/>
              </a:cxn>
              <a:cxn ang="0">
                <a:pos x="27" y="420"/>
              </a:cxn>
              <a:cxn ang="0">
                <a:pos x="69" y="424"/>
              </a:cxn>
            </a:cxnLst>
            <a:rect l="0" t="0" r="r" b="b"/>
            <a:pathLst>
              <a:path w="122" h="424">
                <a:moveTo>
                  <a:pt x="69" y="424"/>
                </a:moveTo>
                <a:cubicBezTo>
                  <a:pt x="103" y="361"/>
                  <a:pt x="122" y="289"/>
                  <a:pt x="122" y="212"/>
                </a:cubicBezTo>
                <a:cubicBezTo>
                  <a:pt x="122" y="135"/>
                  <a:pt x="102" y="63"/>
                  <a:pt x="68" y="0"/>
                </a:cubicBezTo>
                <a:cubicBezTo>
                  <a:pt x="43" y="34"/>
                  <a:pt x="43" y="34"/>
                  <a:pt x="43" y="34"/>
                </a:cubicBezTo>
                <a:cubicBezTo>
                  <a:pt x="0" y="38"/>
                  <a:pt x="0" y="38"/>
                  <a:pt x="0" y="38"/>
                </a:cubicBezTo>
                <a:cubicBezTo>
                  <a:pt x="28" y="90"/>
                  <a:pt x="44" y="149"/>
                  <a:pt x="44" y="212"/>
                </a:cubicBezTo>
                <a:cubicBezTo>
                  <a:pt x="44" y="274"/>
                  <a:pt x="29" y="333"/>
                  <a:pt x="2" y="384"/>
                </a:cubicBezTo>
                <a:cubicBezTo>
                  <a:pt x="27" y="420"/>
                  <a:pt x="27" y="420"/>
                  <a:pt x="27" y="420"/>
                </a:cubicBezTo>
                <a:lnTo>
                  <a:pt x="69" y="424"/>
                </a:lnTo>
                <a:close/>
              </a:path>
            </a:pathLst>
          </a:custGeom>
          <a:solidFill>
            <a:srgbClr val="03B9CE"/>
          </a:solidFill>
          <a:ln>
            <a:noFill/>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dk1"/>
          </a:lnRef>
          <a:fillRef idx="2">
            <a:schemeClr val="dk1"/>
          </a:fillRef>
          <a:effectRef idx="1">
            <a:schemeClr val="dk1"/>
          </a:effectRef>
          <a:fontRef idx="minor">
            <a:schemeClr val="dk1"/>
          </a:fontRef>
        </p:style>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6" name="_color1"/>
          <p:cNvSpPr/>
          <p:nvPr/>
        </p:nvSpPr>
        <p:spPr bwMode="gray">
          <a:xfrm>
            <a:off x="5784627" y="2973409"/>
            <a:ext cx="565162" cy="1463483"/>
          </a:xfrm>
          <a:custGeom>
            <a:avLst/>
            <a:gdLst/>
            <a:ahLst/>
            <a:cxnLst>
              <a:cxn ang="0">
                <a:pos x="164" y="385"/>
              </a:cxn>
              <a:cxn ang="0">
                <a:pos x="120" y="210"/>
              </a:cxn>
              <a:cxn ang="0">
                <a:pos x="81" y="28"/>
              </a:cxn>
              <a:cxn ang="0">
                <a:pos x="67" y="0"/>
              </a:cxn>
              <a:cxn ang="0">
                <a:pos x="26" y="3"/>
              </a:cxn>
              <a:cxn ang="0">
                <a:pos x="0" y="40"/>
              </a:cxn>
              <a:cxn ang="0">
                <a:pos x="42" y="210"/>
              </a:cxn>
              <a:cxn ang="0">
                <a:pos x="81" y="393"/>
              </a:cxn>
              <a:cxn ang="0">
                <a:pos x="96" y="424"/>
              </a:cxn>
              <a:cxn ang="0">
                <a:pos x="122" y="389"/>
              </a:cxn>
              <a:cxn ang="0">
                <a:pos x="164" y="385"/>
              </a:cxn>
            </a:cxnLst>
            <a:rect l="0" t="0" r="r" b="b"/>
            <a:pathLst>
              <a:path w="164" h="424">
                <a:moveTo>
                  <a:pt x="164" y="385"/>
                </a:moveTo>
                <a:cubicBezTo>
                  <a:pt x="136" y="333"/>
                  <a:pt x="120" y="274"/>
                  <a:pt x="120" y="210"/>
                </a:cubicBezTo>
                <a:cubicBezTo>
                  <a:pt x="120" y="145"/>
                  <a:pt x="106" y="83"/>
                  <a:pt x="81" y="28"/>
                </a:cubicBezTo>
                <a:cubicBezTo>
                  <a:pt x="77" y="18"/>
                  <a:pt x="72" y="9"/>
                  <a:pt x="67" y="0"/>
                </a:cubicBezTo>
                <a:cubicBezTo>
                  <a:pt x="26" y="3"/>
                  <a:pt x="26" y="3"/>
                  <a:pt x="26" y="3"/>
                </a:cubicBezTo>
                <a:cubicBezTo>
                  <a:pt x="0" y="40"/>
                  <a:pt x="0" y="40"/>
                  <a:pt x="0" y="40"/>
                </a:cubicBezTo>
                <a:cubicBezTo>
                  <a:pt x="27" y="91"/>
                  <a:pt x="42" y="149"/>
                  <a:pt x="42" y="210"/>
                </a:cubicBezTo>
                <a:cubicBezTo>
                  <a:pt x="42" y="275"/>
                  <a:pt x="56" y="337"/>
                  <a:pt x="81" y="393"/>
                </a:cubicBezTo>
                <a:cubicBezTo>
                  <a:pt x="86" y="404"/>
                  <a:pt x="91" y="414"/>
                  <a:pt x="96" y="424"/>
                </a:cubicBezTo>
                <a:cubicBezTo>
                  <a:pt x="122" y="389"/>
                  <a:pt x="122" y="389"/>
                  <a:pt x="122" y="389"/>
                </a:cubicBezTo>
                <a:lnTo>
                  <a:pt x="164" y="385"/>
                </a:lnTo>
                <a:close/>
              </a:path>
            </a:pathLst>
          </a:custGeom>
          <a:solidFill>
            <a:srgbClr val="88AF20"/>
          </a:solidFill>
          <a:ln w="12700" cap="flat" cmpd="sng" algn="ctr">
            <a:noFill/>
            <a:prstDash val="solid"/>
            <a:round/>
            <a:headEnd type="none" w="sm" len="sm"/>
            <a:tailEnd type="none" w="sm" len="sm"/>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7" name="TextBox 64"/>
          <p:cNvSpPr txBox="1"/>
          <p:nvPr/>
        </p:nvSpPr>
        <p:spPr>
          <a:xfrm>
            <a:off x="3238192" y="3378566"/>
            <a:ext cx="2637226" cy="738678"/>
          </a:xfrm>
          <a:prstGeom prst="rect">
            <a:avLst/>
          </a:prstGeom>
          <a:noFill/>
        </p:spPr>
        <p:txBody>
          <a:bodyPr wrap="square" lIns="121933" tIns="60967" rIns="121933" bIns="60967" rtlCol="0">
            <a:spAutoFit/>
          </a:bodyPr>
          <a:lstStyle/>
          <a:p>
            <a:pPr algn="ctr" defTabSz="913765"/>
            <a:r>
              <a:rPr lang="zh-CN" altLang="en-US" sz="4000" b="1" dirty="0" smtClean="0">
                <a:solidFill>
                  <a:schemeClr val="tx1">
                    <a:lumMod val="65000"/>
                    <a:lumOff val="35000"/>
                  </a:schemeClr>
                </a:solidFill>
                <a:latin typeface="微软雅黑" panose="020B0503020204020204" pitchFamily="34" charset="-122"/>
                <a:ea typeface="微软雅黑" panose="020B0503020204020204" pitchFamily="34" charset="-122"/>
              </a:rPr>
              <a:t>关键字</a:t>
            </a:r>
            <a:endParaRPr lang="zh-CN" altLang="en-US" sz="4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65"/>
          <p:cNvSpPr txBox="1"/>
          <p:nvPr/>
        </p:nvSpPr>
        <p:spPr>
          <a:xfrm>
            <a:off x="6328008" y="3319483"/>
            <a:ext cx="2638760" cy="738678"/>
          </a:xfrm>
          <a:prstGeom prst="rect">
            <a:avLst/>
          </a:prstGeom>
          <a:noFill/>
        </p:spPr>
        <p:txBody>
          <a:bodyPr wrap="square" lIns="121933" tIns="60967" rIns="121933" bIns="60967" rtlCol="0">
            <a:spAutoFit/>
          </a:bodyPr>
          <a:lstStyle/>
          <a:p>
            <a:pPr algn="ctr" defTabSz="913765"/>
            <a:r>
              <a:rPr lang="zh-CN" altLang="en-US" sz="4000" b="1" dirty="0" smtClean="0">
                <a:solidFill>
                  <a:schemeClr val="tx1">
                    <a:lumMod val="65000"/>
                    <a:lumOff val="35000"/>
                  </a:schemeClr>
                </a:solidFill>
                <a:latin typeface="微软雅黑" panose="020B0503020204020204" pitchFamily="34" charset="-122"/>
                <a:ea typeface="微软雅黑" panose="020B0503020204020204" pitchFamily="34" charset="-122"/>
              </a:rPr>
              <a:t>关键字</a:t>
            </a:r>
            <a:endParaRPr lang="zh-CN" altLang="en-US" sz="40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 Box 40"/>
          <p:cNvSpPr txBox="1">
            <a:spLocks noChangeArrowheads="1"/>
          </p:cNvSpPr>
          <p:nvPr/>
        </p:nvSpPr>
        <p:spPr bwMode="gray">
          <a:xfrm>
            <a:off x="1056754" y="5563067"/>
            <a:ext cx="3664834" cy="640189"/>
          </a:xfrm>
          <a:prstGeom prst="rect">
            <a:avLst/>
          </a:prstGeom>
          <a:noFill/>
          <a:ln w="9525">
            <a:noFill/>
            <a:miter lim="800000"/>
          </a:ln>
        </p:spPr>
        <p:txBody>
          <a:bodyPr wrap="square" lIns="121933" tIns="60967" rIns="121933" bIns="60967">
            <a:spAutoFit/>
          </a:bodyPr>
          <a:lstStyle/>
          <a:p>
            <a:pPr defTabSz="913765">
              <a:lnSpc>
                <a:spcPct val="120000"/>
              </a:lnSpc>
              <a:defRPr/>
            </a:pPr>
            <a:r>
              <a:rPr lang="zh-CN" altLang="en-US" sz="1400" kern="0" dirty="0">
                <a:solidFill>
                  <a:schemeClr val="tx1">
                    <a:lumMod val="65000"/>
                    <a:lumOff val="35000"/>
                  </a:schemeClr>
                </a:solidFill>
                <a:latin typeface="微软雅黑" panose="020B0503020204020204" pitchFamily="34" charset="-122"/>
              </a:rPr>
              <a:t>单击此处输入文字单击此处输入文字</a:t>
            </a:r>
            <a:endParaRPr lang="zh-CN" altLang="en-US" sz="1400" kern="0" dirty="0">
              <a:solidFill>
                <a:schemeClr val="tx1">
                  <a:lumMod val="65000"/>
                  <a:lumOff val="35000"/>
                </a:schemeClr>
              </a:solidFill>
              <a:latin typeface="微软雅黑" panose="020B0503020204020204" pitchFamily="34" charset="-122"/>
            </a:endParaRPr>
          </a:p>
          <a:p>
            <a:pPr defTabSz="913765">
              <a:lnSpc>
                <a:spcPct val="120000"/>
              </a:lnSpc>
              <a:defRPr/>
            </a:pPr>
            <a:r>
              <a:rPr lang="zh-CN" altLang="en-US" sz="1400" kern="0" dirty="0">
                <a:solidFill>
                  <a:schemeClr val="tx1">
                    <a:lumMod val="65000"/>
                    <a:lumOff val="35000"/>
                  </a:schemeClr>
                </a:solidFill>
                <a:latin typeface="微软雅黑" panose="020B0503020204020204" pitchFamily="34" charset="-122"/>
              </a:rPr>
              <a:t>单击此处输入文字单击此处输入文字</a:t>
            </a:r>
            <a:endParaRPr lang="zh-CN" altLang="en-US" sz="1400" kern="0" dirty="0">
              <a:solidFill>
                <a:schemeClr val="tx1">
                  <a:lumMod val="65000"/>
                  <a:lumOff val="35000"/>
                </a:schemeClr>
              </a:solidFill>
              <a:latin typeface="微软雅黑" panose="020B0503020204020204" pitchFamily="34" charset="-122"/>
            </a:endParaRPr>
          </a:p>
        </p:txBody>
      </p:sp>
      <p:sp>
        <p:nvSpPr>
          <p:cNvPr id="30" name="Rectangle 11"/>
          <p:cNvSpPr>
            <a:spLocks noChangeArrowheads="1"/>
          </p:cNvSpPr>
          <p:nvPr/>
        </p:nvSpPr>
        <p:spPr bwMode="gray">
          <a:xfrm>
            <a:off x="1155460" y="5078089"/>
            <a:ext cx="3024627" cy="434064"/>
          </a:xfrm>
          <a:prstGeom prst="rect">
            <a:avLst/>
          </a:prstGeom>
          <a:noFill/>
          <a:ln>
            <a:noFill/>
          </a:ln>
        </p:spPr>
        <p:txBody>
          <a:bodyPr lIns="0" tIns="0" rIns="0" bIns="0" anchor="ctr"/>
          <a:lstStyle/>
          <a:p>
            <a:pPr defTabSz="913765">
              <a:lnSpc>
                <a:spcPct val="120000"/>
              </a:lnSpc>
              <a:defRPr/>
            </a:pPr>
            <a:r>
              <a:rPr lang="zh-CN" altLang="en-US" b="1" kern="0" dirty="0" smtClean="0">
                <a:solidFill>
                  <a:schemeClr val="tx1">
                    <a:lumMod val="65000"/>
                    <a:lumOff val="35000"/>
                  </a:schemeClr>
                </a:solidFill>
                <a:latin typeface="微软雅黑" panose="020B0503020204020204" pitchFamily="34" charset="-122"/>
                <a:ea typeface="微软雅黑" panose="020B0503020204020204" pitchFamily="34" charset="-122"/>
              </a:rPr>
              <a:t>输入</a:t>
            </a:r>
            <a:r>
              <a:rPr lang="zh-CN" altLang="en-US" b="1" kern="0" dirty="0">
                <a:solidFill>
                  <a:schemeClr val="tx1">
                    <a:lumMod val="65000"/>
                    <a:lumOff val="35000"/>
                  </a:schemeClr>
                </a:solidFill>
                <a:latin typeface="微软雅黑" panose="020B0503020204020204" pitchFamily="34" charset="-122"/>
                <a:ea typeface="微软雅黑" panose="020B0503020204020204" pitchFamily="34" charset="-122"/>
              </a:rPr>
              <a:t>小标题</a:t>
            </a:r>
            <a:endParaRPr lang="zh-CN" altLang="en-US" b="1"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1" name="Text Box 40"/>
          <p:cNvSpPr txBox="1">
            <a:spLocks noChangeArrowheads="1"/>
          </p:cNvSpPr>
          <p:nvPr/>
        </p:nvSpPr>
        <p:spPr bwMode="gray">
          <a:xfrm>
            <a:off x="7634350" y="1458188"/>
            <a:ext cx="3639966" cy="640189"/>
          </a:xfrm>
          <a:prstGeom prst="rect">
            <a:avLst/>
          </a:prstGeom>
          <a:noFill/>
          <a:ln w="9525">
            <a:noFill/>
            <a:miter lim="800000"/>
          </a:ln>
        </p:spPr>
        <p:txBody>
          <a:bodyPr wrap="square" lIns="121933" tIns="60967" rIns="121933" bIns="60967">
            <a:spAutoFit/>
          </a:bodyPr>
          <a:lstStyle/>
          <a:p>
            <a:pPr algn="r" defTabSz="913765">
              <a:lnSpc>
                <a:spcPct val="120000"/>
              </a:lnSpc>
              <a:defRPr/>
            </a:pPr>
            <a:r>
              <a:rPr lang="zh-CN" altLang="en-US" sz="1400" kern="0" dirty="0">
                <a:solidFill>
                  <a:schemeClr val="tx1">
                    <a:lumMod val="65000"/>
                    <a:lumOff val="35000"/>
                  </a:schemeClr>
                </a:solidFill>
                <a:latin typeface="微软雅黑" panose="020B0503020204020204" pitchFamily="34" charset="-122"/>
              </a:rPr>
              <a:t>单击此处输入文字单击此处输入文字</a:t>
            </a:r>
            <a:endParaRPr lang="zh-CN" altLang="en-US" sz="1400" kern="0" dirty="0">
              <a:solidFill>
                <a:schemeClr val="tx1">
                  <a:lumMod val="65000"/>
                  <a:lumOff val="35000"/>
                </a:schemeClr>
              </a:solidFill>
              <a:latin typeface="微软雅黑" panose="020B0503020204020204" pitchFamily="34" charset="-122"/>
            </a:endParaRPr>
          </a:p>
          <a:p>
            <a:pPr algn="r" defTabSz="913765">
              <a:lnSpc>
                <a:spcPct val="120000"/>
              </a:lnSpc>
              <a:defRPr/>
            </a:pPr>
            <a:r>
              <a:rPr lang="zh-CN" altLang="en-US" sz="1400" kern="0" dirty="0">
                <a:solidFill>
                  <a:schemeClr val="tx1">
                    <a:lumMod val="65000"/>
                    <a:lumOff val="35000"/>
                  </a:schemeClr>
                </a:solidFill>
                <a:latin typeface="微软雅黑" panose="020B0503020204020204" pitchFamily="34" charset="-122"/>
              </a:rPr>
              <a:t>单击此处输入文字单击此处输入文字</a:t>
            </a:r>
            <a:endParaRPr lang="zh-CN" altLang="en-US" sz="1400" kern="0" dirty="0">
              <a:solidFill>
                <a:schemeClr val="tx1">
                  <a:lumMod val="65000"/>
                  <a:lumOff val="35000"/>
                </a:schemeClr>
              </a:solidFill>
              <a:latin typeface="微软雅黑" panose="020B0503020204020204" pitchFamily="34" charset="-122"/>
            </a:endParaRPr>
          </a:p>
        </p:txBody>
      </p:sp>
      <p:sp>
        <p:nvSpPr>
          <p:cNvPr id="32" name="Rectangle 11"/>
          <p:cNvSpPr>
            <a:spLocks noChangeArrowheads="1"/>
          </p:cNvSpPr>
          <p:nvPr/>
        </p:nvSpPr>
        <p:spPr bwMode="gray">
          <a:xfrm>
            <a:off x="8105964" y="2060624"/>
            <a:ext cx="3024627" cy="434064"/>
          </a:xfrm>
          <a:prstGeom prst="rect">
            <a:avLst/>
          </a:prstGeom>
          <a:noFill/>
          <a:ln>
            <a:noFill/>
          </a:ln>
        </p:spPr>
        <p:txBody>
          <a:bodyPr lIns="0" tIns="0" rIns="0" bIns="0" anchor="ctr"/>
          <a:lstStyle/>
          <a:p>
            <a:pPr algn="r" defTabSz="913765">
              <a:lnSpc>
                <a:spcPct val="120000"/>
              </a:lnSpc>
              <a:defRPr/>
            </a:pPr>
            <a:r>
              <a:rPr lang="zh-CN" altLang="en-US" b="1" kern="0" dirty="0" smtClean="0">
                <a:solidFill>
                  <a:schemeClr val="tx1">
                    <a:lumMod val="65000"/>
                    <a:lumOff val="35000"/>
                  </a:schemeClr>
                </a:solidFill>
                <a:latin typeface="微软雅黑" panose="020B0503020204020204" pitchFamily="34" charset="-122"/>
                <a:ea typeface="微软雅黑" panose="020B0503020204020204" pitchFamily="34" charset="-122"/>
              </a:rPr>
              <a:t>输入</a:t>
            </a:r>
            <a:r>
              <a:rPr lang="zh-CN" altLang="en-US" b="1" kern="0" dirty="0">
                <a:solidFill>
                  <a:schemeClr val="tx1">
                    <a:lumMod val="65000"/>
                    <a:lumOff val="35000"/>
                  </a:schemeClr>
                </a:solidFill>
                <a:latin typeface="微软雅黑" panose="020B0503020204020204" pitchFamily="34" charset="-122"/>
                <a:ea typeface="微软雅黑" panose="020B0503020204020204" pitchFamily="34" charset="-122"/>
              </a:rPr>
              <a:t>小标题</a:t>
            </a:r>
            <a:endParaRPr lang="zh-CN" altLang="en-US" b="1"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22" presetClass="entr" presetSubtype="8" fill="hold" grpId="0"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wipe(left)">
                                      <p:cBhvr>
                                        <p:cTn id="27" dur="100"/>
                                        <p:tgtEl>
                                          <p:spTgt spid="21"/>
                                        </p:tgtEl>
                                      </p:cBhvr>
                                    </p:animEffect>
                                  </p:childTnLst>
                                </p:cTn>
                              </p:par>
                            </p:childTnLst>
                          </p:cTn>
                        </p:par>
                        <p:par>
                          <p:cTn id="28" fill="hold">
                            <p:stCondLst>
                              <p:cond delay="1250"/>
                            </p:stCondLst>
                            <p:childTnLst>
                              <p:par>
                                <p:cTn id="29" presetID="22" presetClass="entr" presetSubtype="8" fill="hold" grpId="0"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100"/>
                                        <p:tgtEl>
                                          <p:spTgt spid="22"/>
                                        </p:tgtEl>
                                      </p:cBhvr>
                                    </p:animEffect>
                                  </p:childTnLst>
                                </p:cTn>
                              </p:par>
                            </p:childTnLst>
                          </p:cTn>
                        </p:par>
                        <p:par>
                          <p:cTn id="32" fill="hold">
                            <p:stCondLst>
                              <p:cond delay="1750"/>
                            </p:stCondLst>
                            <p:childTnLst>
                              <p:par>
                                <p:cTn id="33" presetID="22" presetClass="entr" presetSubtype="1" fill="hold" grpId="0" nodeType="after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wipe(up)">
                                      <p:cBhvr>
                                        <p:cTn id="35" dur="100"/>
                                        <p:tgtEl>
                                          <p:spTgt spid="25"/>
                                        </p:tgtEl>
                                      </p:cBhvr>
                                    </p:animEffect>
                                  </p:childTnLst>
                                </p:cTn>
                              </p:par>
                            </p:childTnLst>
                          </p:cTn>
                        </p:par>
                        <p:par>
                          <p:cTn id="36" fill="hold">
                            <p:stCondLst>
                              <p:cond delay="2250"/>
                            </p:stCondLst>
                            <p:childTnLst>
                              <p:par>
                                <p:cTn id="37" presetID="22" presetClass="entr" presetSubtype="2" fill="hold" grpId="0" nodeType="after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wipe(right)">
                                      <p:cBhvr>
                                        <p:cTn id="39" dur="100"/>
                                        <p:tgtEl>
                                          <p:spTgt spid="24"/>
                                        </p:tgtEl>
                                      </p:cBhvr>
                                    </p:animEffect>
                                  </p:childTnLst>
                                </p:cTn>
                              </p:par>
                            </p:childTnLst>
                          </p:cTn>
                        </p:par>
                        <p:par>
                          <p:cTn id="40" fill="hold">
                            <p:stCondLst>
                              <p:cond delay="2750"/>
                            </p:stCondLst>
                            <p:childTnLst>
                              <p:par>
                                <p:cTn id="41" presetID="22" presetClass="entr" presetSubtype="2" fill="hold" grpId="0" nodeType="after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wipe(right)">
                                      <p:cBhvr>
                                        <p:cTn id="43" dur="100"/>
                                        <p:tgtEl>
                                          <p:spTgt spid="23"/>
                                        </p:tgtEl>
                                      </p:cBhvr>
                                    </p:animEffect>
                                  </p:childTnLst>
                                </p:cTn>
                              </p:par>
                            </p:childTnLst>
                          </p:cTn>
                        </p:par>
                        <p:par>
                          <p:cTn id="44" fill="hold">
                            <p:stCondLst>
                              <p:cond delay="3250"/>
                            </p:stCondLst>
                            <p:childTnLst>
                              <p:par>
                                <p:cTn id="45" presetID="22" presetClass="entr" presetSubtype="4" fill="hold" grpId="0" nodeType="after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wipe(down)">
                                      <p:cBhvr>
                                        <p:cTn id="47" dur="100"/>
                                        <p:tgtEl>
                                          <p:spTgt spid="26"/>
                                        </p:tgtEl>
                                      </p:cBhvr>
                                    </p:animEffect>
                                  </p:childTnLst>
                                </p:cTn>
                              </p:par>
                            </p:childTnLst>
                          </p:cTn>
                        </p:par>
                        <p:par>
                          <p:cTn id="48" fill="hold">
                            <p:stCondLst>
                              <p:cond delay="3750"/>
                            </p:stCondLst>
                            <p:childTnLst>
                              <p:par>
                                <p:cTn id="49" presetID="22" presetClass="entr" presetSubtype="2" fill="hold" grpId="0" nodeType="after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wipe(right)">
                                      <p:cBhvr>
                                        <p:cTn id="51" dur="100"/>
                                        <p:tgtEl>
                                          <p:spTgt spid="18"/>
                                        </p:tgtEl>
                                      </p:cBhvr>
                                    </p:animEffect>
                                  </p:childTnLst>
                                </p:cTn>
                              </p:par>
                            </p:childTnLst>
                          </p:cTn>
                        </p:par>
                        <p:par>
                          <p:cTn id="52" fill="hold">
                            <p:stCondLst>
                              <p:cond delay="4250"/>
                            </p:stCondLst>
                            <p:childTnLst>
                              <p:par>
                                <p:cTn id="53" presetID="22" presetClass="entr" presetSubtype="2" fill="hold" grpId="0" nodeType="after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wipe(right)">
                                      <p:cBhvr>
                                        <p:cTn id="55" dur="100"/>
                                        <p:tgtEl>
                                          <p:spTgt spid="17"/>
                                        </p:tgtEl>
                                      </p:cBhvr>
                                    </p:animEffect>
                                  </p:childTnLst>
                                </p:cTn>
                              </p:par>
                            </p:childTnLst>
                          </p:cTn>
                        </p:par>
                        <p:par>
                          <p:cTn id="56" fill="hold">
                            <p:stCondLst>
                              <p:cond delay="4750"/>
                            </p:stCondLst>
                            <p:childTnLst>
                              <p:par>
                                <p:cTn id="57" presetID="22" presetClass="entr" presetSubtype="1"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up)">
                                      <p:cBhvr>
                                        <p:cTn id="59" dur="100"/>
                                        <p:tgtEl>
                                          <p:spTgt spid="19"/>
                                        </p:tgtEl>
                                      </p:cBhvr>
                                    </p:animEffect>
                                  </p:childTnLst>
                                </p:cTn>
                              </p:par>
                            </p:childTnLst>
                          </p:cTn>
                        </p:par>
                        <p:par>
                          <p:cTn id="60" fill="hold">
                            <p:stCondLst>
                              <p:cond delay="5250"/>
                            </p:stCondLst>
                            <p:childTnLst>
                              <p:par>
                                <p:cTn id="61" presetID="22" presetClass="entr" presetSubtype="8" fill="hold" grpId="0" nodeType="after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wipe(left)">
                                      <p:cBhvr>
                                        <p:cTn id="63" dur="100"/>
                                        <p:tgtEl>
                                          <p:spTgt spid="16"/>
                                        </p:tgtEl>
                                      </p:cBhvr>
                                    </p:animEffect>
                                  </p:childTnLst>
                                </p:cTn>
                              </p:par>
                            </p:childTnLst>
                          </p:cTn>
                        </p:par>
                        <p:par>
                          <p:cTn id="64" fill="hold">
                            <p:stCondLst>
                              <p:cond delay="5750"/>
                            </p:stCondLst>
                            <p:childTnLst>
                              <p:par>
                                <p:cTn id="65" presetID="22" presetClass="entr" presetSubtype="8" fill="hold" grpId="0" nodeType="after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wipe(left)">
                                      <p:cBhvr>
                                        <p:cTn id="67" dur="100"/>
                                        <p:tgtEl>
                                          <p:spTgt spid="20"/>
                                        </p:tgtEl>
                                      </p:cBhvr>
                                    </p:animEffect>
                                  </p:childTnLst>
                                </p:cTn>
                              </p:par>
                            </p:childTnLst>
                          </p:cTn>
                        </p:par>
                        <p:par>
                          <p:cTn id="68" fill="hold">
                            <p:stCondLst>
                              <p:cond delay="6250"/>
                            </p:stCondLst>
                            <p:childTnLst>
                              <p:par>
                                <p:cTn id="69" presetID="10" presetClass="entr" presetSubtype="0" fill="hold" nodeType="afterEffect">
                                  <p:stCondLst>
                                    <p:cond delay="0"/>
                                  </p:stCondLst>
                                  <p:childTnLst>
                                    <p:set>
                                      <p:cBhvr>
                                        <p:cTn id="70" dur="1" fill="hold">
                                          <p:stCondLst>
                                            <p:cond delay="0"/>
                                          </p:stCondLst>
                                        </p:cTn>
                                        <p:tgtEl>
                                          <p:spTgt spid="14"/>
                                        </p:tgtEl>
                                        <p:attrNameLst>
                                          <p:attrName>style.visibility</p:attrName>
                                        </p:attrNameLst>
                                      </p:cBhvr>
                                      <p:to>
                                        <p:strVal val="visible"/>
                                      </p:to>
                                    </p:set>
                                    <p:animEffect transition="in" filter="fade">
                                      <p:cBhvr>
                                        <p:cTn id="71" dur="300"/>
                                        <p:tgtEl>
                                          <p:spTgt spid="14"/>
                                        </p:tgtEl>
                                      </p:cBhvr>
                                    </p:animEffect>
                                  </p:childTnLst>
                                </p:cTn>
                              </p:par>
                              <p:par>
                                <p:cTn id="72" presetID="10" presetClass="entr" presetSubtype="0" fill="hold" nodeType="withEffect">
                                  <p:stCondLst>
                                    <p:cond delay="0"/>
                                  </p:stCondLst>
                                  <p:childTnLst>
                                    <p:set>
                                      <p:cBhvr>
                                        <p:cTn id="73" dur="1" fill="hold">
                                          <p:stCondLst>
                                            <p:cond delay="0"/>
                                          </p:stCondLst>
                                        </p:cTn>
                                        <p:tgtEl>
                                          <p:spTgt spid="15"/>
                                        </p:tgtEl>
                                        <p:attrNameLst>
                                          <p:attrName>style.visibility</p:attrName>
                                        </p:attrNameLst>
                                      </p:cBhvr>
                                      <p:to>
                                        <p:strVal val="visible"/>
                                      </p:to>
                                    </p:set>
                                    <p:animEffect transition="in" filter="fade">
                                      <p:cBhvr>
                                        <p:cTn id="74" dur="300"/>
                                        <p:tgtEl>
                                          <p:spTgt spid="15"/>
                                        </p:tgtEl>
                                      </p:cBhvr>
                                    </p:animEffect>
                                  </p:childTnLst>
                                </p:cTn>
                              </p:par>
                            </p:childTnLst>
                          </p:cTn>
                        </p:par>
                        <p:par>
                          <p:cTn id="75" fill="hold">
                            <p:stCondLst>
                              <p:cond delay="6750"/>
                            </p:stCondLst>
                            <p:childTnLst>
                              <p:par>
                                <p:cTn id="76" presetID="10" presetClass="entr" presetSubtype="0" fill="hold" grpId="0" nodeType="after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fade">
                                      <p:cBhvr>
                                        <p:cTn id="78" dur="500"/>
                                        <p:tgtEl>
                                          <p:spTgt spid="27"/>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fade">
                                      <p:cBhvr>
                                        <p:cTn id="81" dur="500"/>
                                        <p:tgtEl>
                                          <p:spTgt spid="28"/>
                                        </p:tgtEl>
                                      </p:cBhvr>
                                    </p:animEffect>
                                  </p:childTnLst>
                                </p:cTn>
                              </p:par>
                            </p:childTnLst>
                          </p:cTn>
                        </p:par>
                        <p:par>
                          <p:cTn id="82" fill="hold">
                            <p:stCondLst>
                              <p:cond delay="7250"/>
                            </p:stCondLst>
                            <p:childTnLst>
                              <p:par>
                                <p:cTn id="83" presetID="41" presetClass="entr" presetSubtype="0" fill="hold" grpId="0" nodeType="afterEffect">
                                  <p:stCondLst>
                                    <p:cond delay="0"/>
                                  </p:stCondLst>
                                  <p:iterate type="lt">
                                    <p:tmPct val="10000"/>
                                  </p:iterate>
                                  <p:childTnLst>
                                    <p:set>
                                      <p:cBhvr>
                                        <p:cTn id="84" dur="1" fill="hold">
                                          <p:stCondLst>
                                            <p:cond delay="0"/>
                                          </p:stCondLst>
                                        </p:cTn>
                                        <p:tgtEl>
                                          <p:spTgt spid="30"/>
                                        </p:tgtEl>
                                        <p:attrNameLst>
                                          <p:attrName>style.visibility</p:attrName>
                                        </p:attrNameLst>
                                      </p:cBhvr>
                                      <p:to>
                                        <p:strVal val="visible"/>
                                      </p:to>
                                    </p:set>
                                    <p:anim calcmode="lin" valueType="num">
                                      <p:cBhvr>
                                        <p:cTn id="85" dur="500" fill="hold"/>
                                        <p:tgtEl>
                                          <p:spTgt spid="30"/>
                                        </p:tgtEl>
                                        <p:attrNameLst>
                                          <p:attrName>ppt_x</p:attrName>
                                        </p:attrNameLst>
                                      </p:cBhvr>
                                      <p:tavLst>
                                        <p:tav tm="0">
                                          <p:val>
                                            <p:strVal val="#ppt_x"/>
                                          </p:val>
                                        </p:tav>
                                        <p:tav tm="50000">
                                          <p:val>
                                            <p:strVal val="#ppt_x+.1"/>
                                          </p:val>
                                        </p:tav>
                                        <p:tav tm="100000">
                                          <p:val>
                                            <p:strVal val="#ppt_x"/>
                                          </p:val>
                                        </p:tav>
                                      </p:tavLst>
                                    </p:anim>
                                    <p:anim calcmode="lin" valueType="num">
                                      <p:cBhvr>
                                        <p:cTn id="86" dur="500" fill="hold"/>
                                        <p:tgtEl>
                                          <p:spTgt spid="30"/>
                                        </p:tgtEl>
                                        <p:attrNameLst>
                                          <p:attrName>ppt_y</p:attrName>
                                        </p:attrNameLst>
                                      </p:cBhvr>
                                      <p:tavLst>
                                        <p:tav tm="0">
                                          <p:val>
                                            <p:strVal val="#ppt_y"/>
                                          </p:val>
                                        </p:tav>
                                        <p:tav tm="100000">
                                          <p:val>
                                            <p:strVal val="#ppt_y"/>
                                          </p:val>
                                        </p:tav>
                                      </p:tavLst>
                                    </p:anim>
                                    <p:anim calcmode="lin" valueType="num">
                                      <p:cBhvr>
                                        <p:cTn id="87" dur="500" fill="hold"/>
                                        <p:tgtEl>
                                          <p:spTgt spid="30"/>
                                        </p:tgtEl>
                                        <p:attrNameLst>
                                          <p:attrName>ppt_h</p:attrName>
                                        </p:attrNameLst>
                                      </p:cBhvr>
                                      <p:tavLst>
                                        <p:tav tm="0">
                                          <p:val>
                                            <p:strVal val="#ppt_h/10"/>
                                          </p:val>
                                        </p:tav>
                                        <p:tav tm="50000">
                                          <p:val>
                                            <p:strVal val="#ppt_h+.01"/>
                                          </p:val>
                                        </p:tav>
                                        <p:tav tm="100000">
                                          <p:val>
                                            <p:strVal val="#ppt_h"/>
                                          </p:val>
                                        </p:tav>
                                      </p:tavLst>
                                    </p:anim>
                                    <p:anim calcmode="lin" valueType="num">
                                      <p:cBhvr>
                                        <p:cTn id="88" dur="500" fill="hold"/>
                                        <p:tgtEl>
                                          <p:spTgt spid="30"/>
                                        </p:tgtEl>
                                        <p:attrNameLst>
                                          <p:attrName>ppt_w</p:attrName>
                                        </p:attrNameLst>
                                      </p:cBhvr>
                                      <p:tavLst>
                                        <p:tav tm="0">
                                          <p:val>
                                            <p:strVal val="#ppt_w/10"/>
                                          </p:val>
                                        </p:tav>
                                        <p:tav tm="50000">
                                          <p:val>
                                            <p:strVal val="#ppt_w+.01"/>
                                          </p:val>
                                        </p:tav>
                                        <p:tav tm="100000">
                                          <p:val>
                                            <p:strVal val="#ppt_w"/>
                                          </p:val>
                                        </p:tav>
                                      </p:tavLst>
                                    </p:anim>
                                    <p:animEffect transition="in" filter="fade">
                                      <p:cBhvr>
                                        <p:cTn id="89" dur="500" tmFilter="0,0; .5, 1; 1, 1"/>
                                        <p:tgtEl>
                                          <p:spTgt spid="30"/>
                                        </p:tgtEl>
                                      </p:cBhvr>
                                    </p:animEffect>
                                  </p:childTnLst>
                                </p:cTn>
                              </p:par>
                            </p:childTnLst>
                          </p:cTn>
                        </p:par>
                        <p:par>
                          <p:cTn id="90" fill="hold">
                            <p:stCondLst>
                              <p:cond delay="3349"/>
                            </p:stCondLst>
                            <p:childTnLst>
                              <p:par>
                                <p:cTn id="91" presetID="42" presetClass="entr" presetSubtype="0" fill="hold" grpId="0" nodeType="afterEffect">
                                  <p:stCondLst>
                                    <p:cond delay="0"/>
                                  </p:stCondLst>
                                  <p:childTnLst>
                                    <p:set>
                                      <p:cBhvr>
                                        <p:cTn id="92" dur="1" fill="hold">
                                          <p:stCondLst>
                                            <p:cond delay="0"/>
                                          </p:stCondLst>
                                        </p:cTn>
                                        <p:tgtEl>
                                          <p:spTgt spid="29"/>
                                        </p:tgtEl>
                                        <p:attrNameLst>
                                          <p:attrName>style.visibility</p:attrName>
                                        </p:attrNameLst>
                                      </p:cBhvr>
                                      <p:to>
                                        <p:strVal val="visible"/>
                                      </p:to>
                                    </p:set>
                                    <p:animEffect transition="in" filter="fade">
                                      <p:cBhvr>
                                        <p:cTn id="93" dur="750"/>
                                        <p:tgtEl>
                                          <p:spTgt spid="29"/>
                                        </p:tgtEl>
                                      </p:cBhvr>
                                    </p:animEffect>
                                    <p:anim calcmode="lin" valueType="num">
                                      <p:cBhvr>
                                        <p:cTn id="94" dur="750" fill="hold"/>
                                        <p:tgtEl>
                                          <p:spTgt spid="29"/>
                                        </p:tgtEl>
                                        <p:attrNameLst>
                                          <p:attrName>ppt_x</p:attrName>
                                        </p:attrNameLst>
                                      </p:cBhvr>
                                      <p:tavLst>
                                        <p:tav tm="0">
                                          <p:val>
                                            <p:strVal val="#ppt_x"/>
                                          </p:val>
                                        </p:tav>
                                        <p:tav tm="100000">
                                          <p:val>
                                            <p:strVal val="#ppt_x"/>
                                          </p:val>
                                        </p:tav>
                                      </p:tavLst>
                                    </p:anim>
                                    <p:anim calcmode="lin" valueType="num">
                                      <p:cBhvr>
                                        <p:cTn id="95" dur="750" fill="hold"/>
                                        <p:tgtEl>
                                          <p:spTgt spid="29"/>
                                        </p:tgtEl>
                                        <p:attrNameLst>
                                          <p:attrName>ppt_y</p:attrName>
                                        </p:attrNameLst>
                                      </p:cBhvr>
                                      <p:tavLst>
                                        <p:tav tm="0">
                                          <p:val>
                                            <p:strVal val="#ppt_y+.1"/>
                                          </p:val>
                                        </p:tav>
                                        <p:tav tm="100000">
                                          <p:val>
                                            <p:strVal val="#ppt_y"/>
                                          </p:val>
                                        </p:tav>
                                      </p:tavLst>
                                    </p:anim>
                                  </p:childTnLst>
                                </p:cTn>
                              </p:par>
                            </p:childTnLst>
                          </p:cTn>
                        </p:par>
                        <p:par>
                          <p:cTn id="96" fill="hold">
                            <p:stCondLst>
                              <p:cond delay="4349"/>
                            </p:stCondLst>
                            <p:childTnLst>
                              <p:par>
                                <p:cTn id="97" presetID="41" presetClass="entr" presetSubtype="0" fill="hold" grpId="0" nodeType="afterEffect">
                                  <p:stCondLst>
                                    <p:cond delay="0"/>
                                  </p:stCondLst>
                                  <p:iterate type="lt">
                                    <p:tmPct val="10000"/>
                                  </p:iterate>
                                  <p:childTnLst>
                                    <p:set>
                                      <p:cBhvr>
                                        <p:cTn id="98" dur="1" fill="hold">
                                          <p:stCondLst>
                                            <p:cond delay="0"/>
                                          </p:stCondLst>
                                        </p:cTn>
                                        <p:tgtEl>
                                          <p:spTgt spid="32"/>
                                        </p:tgtEl>
                                        <p:attrNameLst>
                                          <p:attrName>style.visibility</p:attrName>
                                        </p:attrNameLst>
                                      </p:cBhvr>
                                      <p:to>
                                        <p:strVal val="visible"/>
                                      </p:to>
                                    </p:set>
                                    <p:anim calcmode="lin" valueType="num">
                                      <p:cBhvr>
                                        <p:cTn id="99"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100" dur="500" fill="hold"/>
                                        <p:tgtEl>
                                          <p:spTgt spid="32"/>
                                        </p:tgtEl>
                                        <p:attrNameLst>
                                          <p:attrName>ppt_y</p:attrName>
                                        </p:attrNameLst>
                                      </p:cBhvr>
                                      <p:tavLst>
                                        <p:tav tm="0">
                                          <p:val>
                                            <p:strVal val="#ppt_y"/>
                                          </p:val>
                                        </p:tav>
                                        <p:tav tm="100000">
                                          <p:val>
                                            <p:strVal val="#ppt_y"/>
                                          </p:val>
                                        </p:tav>
                                      </p:tavLst>
                                    </p:anim>
                                    <p:anim calcmode="lin" valueType="num">
                                      <p:cBhvr>
                                        <p:cTn id="101"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102"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103" dur="500" tmFilter="0,0; .5, 1; 1, 1"/>
                                        <p:tgtEl>
                                          <p:spTgt spid="32"/>
                                        </p:tgtEl>
                                      </p:cBhvr>
                                    </p:animEffect>
                                  </p:childTnLst>
                                </p:cTn>
                              </p:par>
                            </p:childTnLst>
                          </p:cTn>
                        </p:par>
                        <p:par>
                          <p:cTn id="104" fill="hold">
                            <p:stCondLst>
                              <p:cond delay="4799"/>
                            </p:stCondLst>
                            <p:childTnLst>
                              <p:par>
                                <p:cTn id="105" presetID="42" presetClass="entr" presetSubtype="0" fill="hold" grpId="0" nodeType="afterEffect">
                                  <p:stCondLst>
                                    <p:cond delay="0"/>
                                  </p:stCondLst>
                                  <p:childTnLst>
                                    <p:set>
                                      <p:cBhvr>
                                        <p:cTn id="106" dur="1" fill="hold">
                                          <p:stCondLst>
                                            <p:cond delay="0"/>
                                          </p:stCondLst>
                                        </p:cTn>
                                        <p:tgtEl>
                                          <p:spTgt spid="31"/>
                                        </p:tgtEl>
                                        <p:attrNameLst>
                                          <p:attrName>style.visibility</p:attrName>
                                        </p:attrNameLst>
                                      </p:cBhvr>
                                      <p:to>
                                        <p:strVal val="visible"/>
                                      </p:to>
                                    </p:set>
                                    <p:animEffect transition="in" filter="fade">
                                      <p:cBhvr>
                                        <p:cTn id="107" dur="750"/>
                                        <p:tgtEl>
                                          <p:spTgt spid="31"/>
                                        </p:tgtEl>
                                      </p:cBhvr>
                                    </p:animEffect>
                                    <p:anim calcmode="lin" valueType="num">
                                      <p:cBhvr>
                                        <p:cTn id="108" dur="750" fill="hold"/>
                                        <p:tgtEl>
                                          <p:spTgt spid="31"/>
                                        </p:tgtEl>
                                        <p:attrNameLst>
                                          <p:attrName>ppt_x</p:attrName>
                                        </p:attrNameLst>
                                      </p:cBhvr>
                                      <p:tavLst>
                                        <p:tav tm="0">
                                          <p:val>
                                            <p:strVal val="#ppt_x"/>
                                          </p:val>
                                        </p:tav>
                                        <p:tav tm="100000">
                                          <p:val>
                                            <p:strVal val="#ppt_x"/>
                                          </p:val>
                                        </p:tav>
                                      </p:tavLst>
                                    </p:anim>
                                    <p:anim calcmode="lin" valueType="num">
                                      <p:cBhvr>
                                        <p:cTn id="109" dur="75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p:bldP spid="28" grpId="0"/>
      <p:bldP spid="29" grpId="0"/>
      <p:bldP spid="30" grpId="0"/>
      <p:bldP spid="31" grpId="0"/>
      <p:bldP spid="3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5"/>
          <p:cNvSpPr txBox="1"/>
          <p:nvPr/>
        </p:nvSpPr>
        <p:spPr>
          <a:xfrm>
            <a:off x="957842" y="263724"/>
            <a:ext cx="4680957" cy="584775"/>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en-US" altLang="zh-CN" sz="3200" dirty="0" smtClean="0">
                <a:solidFill>
                  <a:schemeClr val="tx1">
                    <a:lumMod val="65000"/>
                    <a:lumOff val="35000"/>
                  </a:schemeClr>
                </a:solidFill>
              </a:rPr>
              <a:t>05.</a:t>
            </a:r>
            <a:r>
              <a:rPr lang="zh-CN" altLang="en-US" sz="3200" dirty="0" smtClean="0">
                <a:solidFill>
                  <a:schemeClr val="tx1">
                    <a:lumMod val="65000"/>
                    <a:lumOff val="35000"/>
                  </a:schemeClr>
                </a:solidFill>
              </a:rPr>
              <a:t>团队成员介绍</a:t>
            </a:r>
            <a:endParaRPr lang="zh-CN" altLang="zh-CN" sz="3200" dirty="0">
              <a:solidFill>
                <a:schemeClr val="tx1">
                  <a:lumMod val="65000"/>
                  <a:lumOff val="35000"/>
                </a:schemeClr>
              </a:solidFill>
            </a:endParaRPr>
          </a:p>
        </p:txBody>
      </p:sp>
      <p:grpSp>
        <p:nvGrpSpPr>
          <p:cNvPr id="3" name="组合 2"/>
          <p:cNvGrpSpPr/>
          <p:nvPr/>
        </p:nvGrpSpPr>
        <p:grpSpPr>
          <a:xfrm>
            <a:off x="0" y="231838"/>
            <a:ext cx="759125" cy="693420"/>
            <a:chOff x="0" y="532828"/>
            <a:chExt cx="759125" cy="568897"/>
          </a:xfrm>
          <a:solidFill>
            <a:srgbClr val="0170C1"/>
          </a:solidFill>
        </p:grpSpPr>
        <p:sp>
          <p:nvSpPr>
            <p:cNvPr id="4" name="矩形 3"/>
            <p:cNvSpPr/>
            <p:nvPr/>
          </p:nvSpPr>
          <p:spPr>
            <a:xfrm>
              <a:off x="0" y="532828"/>
              <a:ext cx="238791" cy="568897"/>
            </a:xfrm>
            <a:prstGeom prst="rect">
              <a:avLst/>
            </a:prstGeom>
            <a:solidFill>
              <a:srgbClr val="03B9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41410" y="532828"/>
              <a:ext cx="107228" cy="568897"/>
            </a:xfrm>
            <a:prstGeom prst="rect">
              <a:avLst/>
            </a:prstGeom>
            <a:solidFill>
              <a:srgbClr val="88AF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1257" y="532828"/>
              <a:ext cx="67464" cy="568897"/>
            </a:xfrm>
            <a:prstGeom prst="rect">
              <a:avLst/>
            </a:prstGeom>
            <a:solidFill>
              <a:srgbClr val="F0A9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721341" y="532828"/>
              <a:ext cx="37784" cy="568897"/>
            </a:xfrm>
            <a:prstGeom prst="rect">
              <a:avLst/>
            </a:prstGeom>
            <a:solidFill>
              <a:srgbClr val="E366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Box 7"/>
          <p:cNvSpPr txBox="1"/>
          <p:nvPr/>
        </p:nvSpPr>
        <p:spPr>
          <a:xfrm>
            <a:off x="9059265" y="385644"/>
            <a:ext cx="3131147" cy="369332"/>
          </a:xfrm>
          <a:prstGeom prst="rect">
            <a:avLst/>
          </a:prstGeom>
          <a:noFill/>
        </p:spPr>
        <p:txBody>
          <a:bodyPr wrap="square" rtlCol="0">
            <a:spAutoFit/>
          </a:bodyPr>
          <a:lstStyle/>
          <a:p>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LOGO     </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添加您的公司名称</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0" y="922175"/>
            <a:ext cx="12190413" cy="45719"/>
            <a:chOff x="0" y="532828"/>
            <a:chExt cx="759125" cy="568897"/>
          </a:xfrm>
          <a:solidFill>
            <a:srgbClr val="03B9CE"/>
          </a:solidFill>
        </p:grpSpPr>
        <p:sp>
          <p:nvSpPr>
            <p:cNvPr id="10" name="矩形 9"/>
            <p:cNvSpPr/>
            <p:nvPr/>
          </p:nvSpPr>
          <p:spPr>
            <a:xfrm>
              <a:off x="0" y="532828"/>
              <a:ext cx="238791"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38791" y="532828"/>
              <a:ext cx="209847"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448638" y="532828"/>
              <a:ext cx="170083"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16871" y="532828"/>
              <a:ext cx="142254" cy="5688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矩形 13"/>
          <p:cNvSpPr/>
          <p:nvPr/>
        </p:nvSpPr>
        <p:spPr>
          <a:xfrm>
            <a:off x="1854581" y="2115396"/>
            <a:ext cx="1800200" cy="1800200"/>
          </a:xfrm>
          <a:prstGeom prst="rect">
            <a:avLst/>
          </a:prstGeom>
          <a:solidFill>
            <a:srgbClr val="03B9CE"/>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9"/>
          <p:cNvSpPr txBox="1"/>
          <p:nvPr/>
        </p:nvSpPr>
        <p:spPr>
          <a:xfrm>
            <a:off x="1854581" y="4153998"/>
            <a:ext cx="1800200" cy="346249"/>
          </a:xfrm>
          <a:prstGeom prst="rect">
            <a:avLst/>
          </a:prstGeom>
          <a:noFill/>
        </p:spPr>
        <p:txBody>
          <a:bodyPr wrap="square" lIns="68580" tIns="34290" rIns="68580" bIns="34290" rtlCol="0">
            <a:spAutoFit/>
          </a:bodyPr>
          <a:lstStyle/>
          <a:p>
            <a:pPr marL="0" lvl="1" algn="ct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rPr>
              <a:t>代用名</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文本框 9"/>
          <p:cNvSpPr txBox="1"/>
          <p:nvPr/>
        </p:nvSpPr>
        <p:spPr>
          <a:xfrm>
            <a:off x="1854581" y="4553593"/>
            <a:ext cx="1800200" cy="315471"/>
          </a:xfrm>
          <a:prstGeom prst="rect">
            <a:avLst/>
          </a:prstGeom>
          <a:noFill/>
        </p:spPr>
        <p:txBody>
          <a:bodyPr wrap="square" lIns="68580" tIns="34290" rIns="68580" bIns="34290" rtlCol="0">
            <a:spAutoFit/>
          </a:bodyPr>
          <a:lstStyle/>
          <a:p>
            <a:pPr marL="0" lvl="1"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职位名称</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文本框 9"/>
          <p:cNvSpPr txBox="1"/>
          <p:nvPr/>
        </p:nvSpPr>
        <p:spPr>
          <a:xfrm>
            <a:off x="1737094" y="4973478"/>
            <a:ext cx="2179190" cy="586314"/>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在此录入上述图表的描述说明上述图表的描述说明。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20"/>
          <p:cNvSpPr/>
          <p:nvPr/>
        </p:nvSpPr>
        <p:spPr>
          <a:xfrm>
            <a:off x="4122928" y="2115396"/>
            <a:ext cx="1800200" cy="1800200"/>
          </a:xfrm>
          <a:prstGeom prst="rect">
            <a:avLst/>
          </a:prstGeom>
          <a:solidFill>
            <a:srgbClr val="88AF2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9"/>
          <p:cNvSpPr txBox="1"/>
          <p:nvPr/>
        </p:nvSpPr>
        <p:spPr>
          <a:xfrm>
            <a:off x="4122928" y="4153998"/>
            <a:ext cx="1800200" cy="346249"/>
          </a:xfrm>
          <a:prstGeom prst="rect">
            <a:avLst/>
          </a:prstGeom>
          <a:noFill/>
        </p:spPr>
        <p:txBody>
          <a:bodyPr wrap="square" lIns="68580" tIns="34290" rIns="68580" bIns="34290" rtlCol="0">
            <a:spAutoFit/>
          </a:bodyPr>
          <a:lstStyle/>
          <a:p>
            <a:pPr marL="0" lvl="1" algn="ct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rPr>
              <a:t>代用名</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3" name="文本框 9"/>
          <p:cNvSpPr txBox="1"/>
          <p:nvPr/>
        </p:nvSpPr>
        <p:spPr>
          <a:xfrm>
            <a:off x="4122928" y="4553593"/>
            <a:ext cx="1800200" cy="315471"/>
          </a:xfrm>
          <a:prstGeom prst="rect">
            <a:avLst/>
          </a:prstGeom>
          <a:noFill/>
        </p:spPr>
        <p:txBody>
          <a:bodyPr wrap="square" lIns="68580" tIns="34290" rIns="68580" bIns="34290" rtlCol="0">
            <a:spAutoFit/>
          </a:bodyPr>
          <a:lstStyle/>
          <a:p>
            <a:pPr marL="0" lvl="1"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职位名称</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4" name="文本框 9"/>
          <p:cNvSpPr txBox="1"/>
          <p:nvPr/>
        </p:nvSpPr>
        <p:spPr>
          <a:xfrm>
            <a:off x="4005441" y="4973478"/>
            <a:ext cx="2179190" cy="564385"/>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在此录入上述图表的描述说明上述图表的描述说明。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矩形 27"/>
          <p:cNvSpPr/>
          <p:nvPr/>
        </p:nvSpPr>
        <p:spPr>
          <a:xfrm>
            <a:off x="6394008" y="2115396"/>
            <a:ext cx="1800200" cy="1800200"/>
          </a:xfrm>
          <a:prstGeom prst="rect">
            <a:avLst/>
          </a:prstGeom>
          <a:solidFill>
            <a:srgbClr val="F0A90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9"/>
          <p:cNvSpPr txBox="1"/>
          <p:nvPr/>
        </p:nvSpPr>
        <p:spPr>
          <a:xfrm>
            <a:off x="6394008" y="4153998"/>
            <a:ext cx="1800200" cy="346249"/>
          </a:xfrm>
          <a:prstGeom prst="rect">
            <a:avLst/>
          </a:prstGeom>
          <a:noFill/>
        </p:spPr>
        <p:txBody>
          <a:bodyPr wrap="square" lIns="68580" tIns="34290" rIns="68580" bIns="34290" rtlCol="0">
            <a:spAutoFit/>
          </a:bodyPr>
          <a:lstStyle/>
          <a:p>
            <a:pPr marL="0" lvl="1" algn="ct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rPr>
              <a:t>代用名</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文本框 9"/>
          <p:cNvSpPr txBox="1"/>
          <p:nvPr/>
        </p:nvSpPr>
        <p:spPr>
          <a:xfrm>
            <a:off x="6394008" y="4553593"/>
            <a:ext cx="1800200" cy="315471"/>
          </a:xfrm>
          <a:prstGeom prst="rect">
            <a:avLst/>
          </a:prstGeom>
          <a:noFill/>
        </p:spPr>
        <p:txBody>
          <a:bodyPr wrap="square" lIns="68580" tIns="34290" rIns="68580" bIns="34290" rtlCol="0">
            <a:spAutoFit/>
          </a:bodyPr>
          <a:lstStyle/>
          <a:p>
            <a:pPr marL="0" lvl="1"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职位名称</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1" name="文本框 9"/>
          <p:cNvSpPr txBox="1"/>
          <p:nvPr/>
        </p:nvSpPr>
        <p:spPr>
          <a:xfrm>
            <a:off x="6276521" y="4973478"/>
            <a:ext cx="2179190" cy="586314"/>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在此录入上述图表的描述说明上述图表的描述说明。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矩形 34"/>
          <p:cNvSpPr/>
          <p:nvPr/>
        </p:nvSpPr>
        <p:spPr>
          <a:xfrm>
            <a:off x="8634645" y="2115396"/>
            <a:ext cx="1800200" cy="1800200"/>
          </a:xfrm>
          <a:prstGeom prst="rect">
            <a:avLst/>
          </a:prstGeom>
          <a:solidFill>
            <a:srgbClr val="E36652"/>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9"/>
          <p:cNvSpPr txBox="1"/>
          <p:nvPr/>
        </p:nvSpPr>
        <p:spPr>
          <a:xfrm>
            <a:off x="8634645" y="4153998"/>
            <a:ext cx="1800200" cy="346249"/>
          </a:xfrm>
          <a:prstGeom prst="rect">
            <a:avLst/>
          </a:prstGeom>
          <a:noFill/>
        </p:spPr>
        <p:txBody>
          <a:bodyPr wrap="square" lIns="68580" tIns="34290" rIns="68580" bIns="34290" rtlCol="0">
            <a:spAutoFit/>
          </a:bodyPr>
          <a:lstStyle/>
          <a:p>
            <a:pPr marL="0" lvl="1" algn="ctr"/>
            <a:r>
              <a:rPr lang="zh-CN" altLang="en-US" b="1" dirty="0">
                <a:solidFill>
                  <a:schemeClr val="tx1">
                    <a:lumMod val="65000"/>
                    <a:lumOff val="35000"/>
                  </a:schemeClr>
                </a:solidFill>
                <a:latin typeface="微软雅黑" panose="020B0503020204020204" pitchFamily="34" charset="-122"/>
                <a:ea typeface="微软雅黑" panose="020B0503020204020204" pitchFamily="34" charset="-122"/>
              </a:rPr>
              <a:t>代用名</a:t>
            </a:r>
            <a:endParaRPr lang="zh-CN" altLang="en-US"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7" name="文本框 9"/>
          <p:cNvSpPr txBox="1"/>
          <p:nvPr/>
        </p:nvSpPr>
        <p:spPr>
          <a:xfrm>
            <a:off x="8634645" y="4553593"/>
            <a:ext cx="1800200" cy="315471"/>
          </a:xfrm>
          <a:prstGeom prst="rect">
            <a:avLst/>
          </a:prstGeom>
          <a:noFill/>
        </p:spPr>
        <p:txBody>
          <a:bodyPr wrap="square" lIns="68580" tIns="34290" rIns="68580" bIns="34290" rtlCol="0">
            <a:spAutoFit/>
          </a:bodyPr>
          <a:lstStyle/>
          <a:p>
            <a:pPr marL="0" lvl="1" algn="ctr"/>
            <a:r>
              <a:rPr lang="zh-CN" altLang="en-US" sz="1600" dirty="0" smtClean="0">
                <a:solidFill>
                  <a:schemeClr val="tx1">
                    <a:lumMod val="65000"/>
                    <a:lumOff val="35000"/>
                  </a:schemeClr>
                </a:solidFill>
                <a:latin typeface="微软雅黑" panose="020B0503020204020204" pitchFamily="34" charset="-122"/>
                <a:ea typeface="微软雅黑" panose="020B0503020204020204" pitchFamily="34" charset="-122"/>
              </a:rPr>
              <a:t>职位名称</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文本框 9"/>
          <p:cNvSpPr txBox="1"/>
          <p:nvPr/>
        </p:nvSpPr>
        <p:spPr>
          <a:xfrm>
            <a:off x="8517158" y="4973478"/>
            <a:ext cx="2179190" cy="586314"/>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在此录入上述图表的描述说明上述图表的描述说明。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2"/>
                                        </p:tgtEl>
                                        <p:attrNameLst>
                                          <p:attrName>style.visibility</p:attrName>
                                        </p:attrNameLst>
                                      </p:cBhvr>
                                      <p:to>
                                        <p:strVal val="visible"/>
                                      </p:to>
                                    </p:set>
                                    <p:anim calcmode="lin" valueType="num">
                                      <p:cBhvr>
                                        <p:cTn id="14" dur="4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15" dur="400" fill="hold"/>
                                        <p:tgtEl>
                                          <p:spTgt spid="2"/>
                                        </p:tgtEl>
                                        <p:attrNameLst>
                                          <p:attrName>ppt_y</p:attrName>
                                        </p:attrNameLst>
                                      </p:cBhvr>
                                      <p:tavLst>
                                        <p:tav tm="0">
                                          <p:val>
                                            <p:strVal val="#ppt_y"/>
                                          </p:val>
                                        </p:tav>
                                        <p:tav tm="100000">
                                          <p:val>
                                            <p:strVal val="#ppt_y"/>
                                          </p:val>
                                        </p:tav>
                                      </p:tavLst>
                                    </p:anim>
                                    <p:anim calcmode="lin" valueType="num">
                                      <p:cBhvr>
                                        <p:cTn id="16" dur="4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7" dur="4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8" dur="400" tmFilter="0,0; .5, 1; 1, 1"/>
                                        <p:tgtEl>
                                          <p:spTgt spid="2"/>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750"/>
                                        <p:tgtEl>
                                          <p:spTgt spid="8"/>
                                        </p:tgtEl>
                                      </p:cBhvr>
                                    </p:animEffect>
                                    <p:anim calcmode="lin" valueType="num">
                                      <p:cBhvr>
                                        <p:cTn id="22" dur="750" fill="hold"/>
                                        <p:tgtEl>
                                          <p:spTgt spid="8"/>
                                        </p:tgtEl>
                                        <p:attrNameLst>
                                          <p:attrName>ppt_x</p:attrName>
                                        </p:attrNameLst>
                                      </p:cBhvr>
                                      <p:tavLst>
                                        <p:tav tm="0">
                                          <p:val>
                                            <p:strVal val="#ppt_x"/>
                                          </p:val>
                                        </p:tav>
                                        <p:tav tm="100000">
                                          <p:val>
                                            <p:strVal val="#ppt_x"/>
                                          </p:val>
                                        </p:tav>
                                      </p:tavLst>
                                    </p:anim>
                                    <p:anim calcmode="lin" valueType="num">
                                      <p:cBhvr>
                                        <p:cTn id="23" dur="750" fill="hold"/>
                                        <p:tgtEl>
                                          <p:spTgt spid="8"/>
                                        </p:tgtEl>
                                        <p:attrNameLst>
                                          <p:attrName>ppt_y</p:attrName>
                                        </p:attrNameLst>
                                      </p:cBhvr>
                                      <p:tavLst>
                                        <p:tav tm="0">
                                          <p:val>
                                            <p:strVal val="#ppt_y+.1"/>
                                          </p:val>
                                        </p:tav>
                                        <p:tav tm="100000">
                                          <p:val>
                                            <p:strVal val="#ppt_y"/>
                                          </p:val>
                                        </p:tav>
                                      </p:tavLst>
                                    </p:anim>
                                  </p:childTnLst>
                                </p:cTn>
                              </p:par>
                            </p:childTnLst>
                          </p:cTn>
                        </p:par>
                        <p:par>
                          <p:cTn id="24" fill="hold">
                            <p:stCondLst>
                              <p:cond delay="750"/>
                            </p:stCondLst>
                            <p:childTnLst>
                              <p:par>
                                <p:cTn id="25" presetID="2" presetClass="entr" presetSubtype="8"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0-#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0-#ppt_w/2"/>
                                          </p:val>
                                        </p:tav>
                                        <p:tav tm="100000">
                                          <p:val>
                                            <p:strVal val="#ppt_x"/>
                                          </p:val>
                                        </p:tav>
                                      </p:tavLst>
                                    </p:anim>
                                    <p:anim calcmode="lin" valueType="num">
                                      <p:cBhvr additive="base">
                                        <p:cTn id="32" dur="500" fill="hold"/>
                                        <p:tgtEl>
                                          <p:spTgt spid="1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500" fill="hold"/>
                                        <p:tgtEl>
                                          <p:spTgt spid="16"/>
                                        </p:tgtEl>
                                        <p:attrNameLst>
                                          <p:attrName>ppt_x</p:attrName>
                                        </p:attrNameLst>
                                      </p:cBhvr>
                                      <p:tavLst>
                                        <p:tav tm="0">
                                          <p:val>
                                            <p:strVal val="0-#ppt_w/2"/>
                                          </p:val>
                                        </p:tav>
                                        <p:tav tm="100000">
                                          <p:val>
                                            <p:strVal val="#ppt_x"/>
                                          </p:val>
                                        </p:tav>
                                      </p:tavLst>
                                    </p:anim>
                                    <p:anim calcmode="lin" valueType="num">
                                      <p:cBhvr additive="base">
                                        <p:cTn id="36" dur="500" fill="hold"/>
                                        <p:tgtEl>
                                          <p:spTgt spid="16"/>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additive="base">
                                        <p:cTn id="39" dur="500" fill="hold"/>
                                        <p:tgtEl>
                                          <p:spTgt spid="17"/>
                                        </p:tgtEl>
                                        <p:attrNameLst>
                                          <p:attrName>ppt_x</p:attrName>
                                        </p:attrNameLst>
                                      </p:cBhvr>
                                      <p:tavLst>
                                        <p:tav tm="0">
                                          <p:val>
                                            <p:strVal val="0-#ppt_w/2"/>
                                          </p:val>
                                        </p:tav>
                                        <p:tav tm="100000">
                                          <p:val>
                                            <p:strVal val="#ppt_x"/>
                                          </p:val>
                                        </p:tav>
                                      </p:tavLst>
                                    </p:anim>
                                    <p:anim calcmode="lin" valueType="num">
                                      <p:cBhvr additive="base">
                                        <p:cTn id="40" dur="500" fill="hold"/>
                                        <p:tgtEl>
                                          <p:spTgt spid="17"/>
                                        </p:tgtEl>
                                        <p:attrNameLst>
                                          <p:attrName>ppt_y</p:attrName>
                                        </p:attrNameLst>
                                      </p:cBhvr>
                                      <p:tavLst>
                                        <p:tav tm="0">
                                          <p:val>
                                            <p:strVal val="#ppt_y"/>
                                          </p:val>
                                        </p:tav>
                                        <p:tav tm="100000">
                                          <p:val>
                                            <p:strVal val="#ppt_y"/>
                                          </p:val>
                                        </p:tav>
                                      </p:tavLst>
                                    </p:anim>
                                  </p:childTnLst>
                                </p:cTn>
                              </p:par>
                            </p:childTnLst>
                          </p:cTn>
                        </p:par>
                        <p:par>
                          <p:cTn id="41" fill="hold">
                            <p:stCondLst>
                              <p:cond delay="1250"/>
                            </p:stCondLst>
                            <p:childTnLst>
                              <p:par>
                                <p:cTn id="42" presetID="2" presetClass="entr" presetSubtype="8" fill="hold" grpId="0" nodeType="afterEffect">
                                  <p:stCondLst>
                                    <p:cond delay="0"/>
                                  </p:stCondLst>
                                  <p:childTnLst>
                                    <p:set>
                                      <p:cBhvr>
                                        <p:cTn id="43" dur="1" fill="hold">
                                          <p:stCondLst>
                                            <p:cond delay="0"/>
                                          </p:stCondLst>
                                        </p:cTn>
                                        <p:tgtEl>
                                          <p:spTgt spid="21"/>
                                        </p:tgtEl>
                                        <p:attrNameLst>
                                          <p:attrName>style.visibility</p:attrName>
                                        </p:attrNameLst>
                                      </p:cBhvr>
                                      <p:to>
                                        <p:strVal val="visible"/>
                                      </p:to>
                                    </p:set>
                                    <p:anim calcmode="lin" valueType="num">
                                      <p:cBhvr additive="base">
                                        <p:cTn id="44" dur="500" fill="hold"/>
                                        <p:tgtEl>
                                          <p:spTgt spid="21"/>
                                        </p:tgtEl>
                                        <p:attrNameLst>
                                          <p:attrName>ppt_x</p:attrName>
                                        </p:attrNameLst>
                                      </p:cBhvr>
                                      <p:tavLst>
                                        <p:tav tm="0">
                                          <p:val>
                                            <p:strVal val="0-#ppt_w/2"/>
                                          </p:val>
                                        </p:tav>
                                        <p:tav tm="100000">
                                          <p:val>
                                            <p:strVal val="#ppt_x"/>
                                          </p:val>
                                        </p:tav>
                                      </p:tavLst>
                                    </p:anim>
                                    <p:anim calcmode="lin" valueType="num">
                                      <p:cBhvr additive="base">
                                        <p:cTn id="45" dur="500" fill="hold"/>
                                        <p:tgtEl>
                                          <p:spTgt spid="21"/>
                                        </p:tgtEl>
                                        <p:attrNameLst>
                                          <p:attrName>ppt_y</p:attrName>
                                        </p:attrNameLst>
                                      </p:cBhvr>
                                      <p:tavLst>
                                        <p:tav tm="0">
                                          <p:val>
                                            <p:strVal val="#ppt_y"/>
                                          </p:val>
                                        </p:tav>
                                        <p:tav tm="100000">
                                          <p:val>
                                            <p:strVal val="#ppt_y"/>
                                          </p:val>
                                        </p:tav>
                                      </p:tavLst>
                                    </p:anim>
                                  </p:childTnLst>
                                </p:cTn>
                              </p:par>
                              <p:par>
                                <p:cTn id="46" presetID="2" presetClass="entr" presetSubtype="8" fill="hold" grpId="0" nodeType="withEffect">
                                  <p:stCondLst>
                                    <p:cond delay="0"/>
                                  </p:stCondLst>
                                  <p:childTnLst>
                                    <p:set>
                                      <p:cBhvr>
                                        <p:cTn id="47" dur="1" fill="hold">
                                          <p:stCondLst>
                                            <p:cond delay="0"/>
                                          </p:stCondLst>
                                        </p:cTn>
                                        <p:tgtEl>
                                          <p:spTgt spid="22"/>
                                        </p:tgtEl>
                                        <p:attrNameLst>
                                          <p:attrName>style.visibility</p:attrName>
                                        </p:attrNameLst>
                                      </p:cBhvr>
                                      <p:to>
                                        <p:strVal val="visible"/>
                                      </p:to>
                                    </p:set>
                                    <p:anim calcmode="lin" valueType="num">
                                      <p:cBhvr additive="base">
                                        <p:cTn id="48" dur="500" fill="hold"/>
                                        <p:tgtEl>
                                          <p:spTgt spid="22"/>
                                        </p:tgtEl>
                                        <p:attrNameLst>
                                          <p:attrName>ppt_x</p:attrName>
                                        </p:attrNameLst>
                                      </p:cBhvr>
                                      <p:tavLst>
                                        <p:tav tm="0">
                                          <p:val>
                                            <p:strVal val="0-#ppt_w/2"/>
                                          </p:val>
                                        </p:tav>
                                        <p:tav tm="100000">
                                          <p:val>
                                            <p:strVal val="#ppt_x"/>
                                          </p:val>
                                        </p:tav>
                                      </p:tavLst>
                                    </p:anim>
                                    <p:anim calcmode="lin" valueType="num">
                                      <p:cBhvr additive="base">
                                        <p:cTn id="49" dur="500" fill="hold"/>
                                        <p:tgtEl>
                                          <p:spTgt spid="22"/>
                                        </p:tgtEl>
                                        <p:attrNameLst>
                                          <p:attrName>ppt_y</p:attrName>
                                        </p:attrNameLst>
                                      </p:cBhvr>
                                      <p:tavLst>
                                        <p:tav tm="0">
                                          <p:val>
                                            <p:strVal val="#ppt_y"/>
                                          </p:val>
                                        </p:tav>
                                        <p:tav tm="100000">
                                          <p:val>
                                            <p:strVal val="#ppt_y"/>
                                          </p:val>
                                        </p:tav>
                                      </p:tavLst>
                                    </p:anim>
                                  </p:childTnLst>
                                </p:cTn>
                              </p:par>
                              <p:par>
                                <p:cTn id="50" presetID="2" presetClass="entr" presetSubtype="8"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 calcmode="lin" valueType="num">
                                      <p:cBhvr additive="base">
                                        <p:cTn id="52" dur="500" fill="hold"/>
                                        <p:tgtEl>
                                          <p:spTgt spid="23"/>
                                        </p:tgtEl>
                                        <p:attrNameLst>
                                          <p:attrName>ppt_x</p:attrName>
                                        </p:attrNameLst>
                                      </p:cBhvr>
                                      <p:tavLst>
                                        <p:tav tm="0">
                                          <p:val>
                                            <p:strVal val="0-#ppt_w/2"/>
                                          </p:val>
                                        </p:tav>
                                        <p:tav tm="100000">
                                          <p:val>
                                            <p:strVal val="#ppt_x"/>
                                          </p:val>
                                        </p:tav>
                                      </p:tavLst>
                                    </p:anim>
                                    <p:anim calcmode="lin" valueType="num">
                                      <p:cBhvr additive="base">
                                        <p:cTn id="53" dur="500" fill="hold"/>
                                        <p:tgtEl>
                                          <p:spTgt spid="23"/>
                                        </p:tgtEl>
                                        <p:attrNameLst>
                                          <p:attrName>ppt_y</p:attrName>
                                        </p:attrNameLst>
                                      </p:cBhvr>
                                      <p:tavLst>
                                        <p:tav tm="0">
                                          <p:val>
                                            <p:strVal val="#ppt_y"/>
                                          </p:val>
                                        </p:tav>
                                        <p:tav tm="100000">
                                          <p:val>
                                            <p:strVal val="#ppt_y"/>
                                          </p:val>
                                        </p:tav>
                                      </p:tavLst>
                                    </p:anim>
                                  </p:childTnLst>
                                </p:cTn>
                              </p:par>
                              <p:par>
                                <p:cTn id="54" presetID="2" presetClass="entr" presetSubtype="8" fill="hold" grpId="0" nodeType="withEffect">
                                  <p:stCondLst>
                                    <p:cond delay="0"/>
                                  </p:stCondLst>
                                  <p:childTnLst>
                                    <p:set>
                                      <p:cBhvr>
                                        <p:cTn id="55" dur="1" fill="hold">
                                          <p:stCondLst>
                                            <p:cond delay="0"/>
                                          </p:stCondLst>
                                        </p:cTn>
                                        <p:tgtEl>
                                          <p:spTgt spid="24"/>
                                        </p:tgtEl>
                                        <p:attrNameLst>
                                          <p:attrName>style.visibility</p:attrName>
                                        </p:attrNameLst>
                                      </p:cBhvr>
                                      <p:to>
                                        <p:strVal val="visible"/>
                                      </p:to>
                                    </p:set>
                                    <p:anim calcmode="lin" valueType="num">
                                      <p:cBhvr additive="base">
                                        <p:cTn id="56" dur="500" fill="hold"/>
                                        <p:tgtEl>
                                          <p:spTgt spid="24"/>
                                        </p:tgtEl>
                                        <p:attrNameLst>
                                          <p:attrName>ppt_x</p:attrName>
                                        </p:attrNameLst>
                                      </p:cBhvr>
                                      <p:tavLst>
                                        <p:tav tm="0">
                                          <p:val>
                                            <p:strVal val="0-#ppt_w/2"/>
                                          </p:val>
                                        </p:tav>
                                        <p:tav tm="100000">
                                          <p:val>
                                            <p:strVal val="#ppt_x"/>
                                          </p:val>
                                        </p:tav>
                                      </p:tavLst>
                                    </p:anim>
                                    <p:anim calcmode="lin" valueType="num">
                                      <p:cBhvr additive="base">
                                        <p:cTn id="57" dur="500" fill="hold"/>
                                        <p:tgtEl>
                                          <p:spTgt spid="24"/>
                                        </p:tgtEl>
                                        <p:attrNameLst>
                                          <p:attrName>ppt_y</p:attrName>
                                        </p:attrNameLst>
                                      </p:cBhvr>
                                      <p:tavLst>
                                        <p:tav tm="0">
                                          <p:val>
                                            <p:strVal val="#ppt_y"/>
                                          </p:val>
                                        </p:tav>
                                        <p:tav tm="100000">
                                          <p:val>
                                            <p:strVal val="#ppt_y"/>
                                          </p:val>
                                        </p:tav>
                                      </p:tavLst>
                                    </p:anim>
                                  </p:childTnLst>
                                </p:cTn>
                              </p:par>
                            </p:childTnLst>
                          </p:cTn>
                        </p:par>
                        <p:par>
                          <p:cTn id="58" fill="hold">
                            <p:stCondLst>
                              <p:cond delay="1750"/>
                            </p:stCondLst>
                            <p:childTnLst>
                              <p:par>
                                <p:cTn id="59" presetID="2" presetClass="entr" presetSubtype="8" fill="hold" grpId="0" nodeType="afterEffect">
                                  <p:stCondLst>
                                    <p:cond delay="0"/>
                                  </p:stCondLst>
                                  <p:childTnLst>
                                    <p:set>
                                      <p:cBhvr>
                                        <p:cTn id="60" dur="1" fill="hold">
                                          <p:stCondLst>
                                            <p:cond delay="0"/>
                                          </p:stCondLst>
                                        </p:cTn>
                                        <p:tgtEl>
                                          <p:spTgt spid="28"/>
                                        </p:tgtEl>
                                        <p:attrNameLst>
                                          <p:attrName>style.visibility</p:attrName>
                                        </p:attrNameLst>
                                      </p:cBhvr>
                                      <p:to>
                                        <p:strVal val="visible"/>
                                      </p:to>
                                    </p:set>
                                    <p:anim calcmode="lin" valueType="num">
                                      <p:cBhvr additive="base">
                                        <p:cTn id="61" dur="500" fill="hold"/>
                                        <p:tgtEl>
                                          <p:spTgt spid="28"/>
                                        </p:tgtEl>
                                        <p:attrNameLst>
                                          <p:attrName>ppt_x</p:attrName>
                                        </p:attrNameLst>
                                      </p:cBhvr>
                                      <p:tavLst>
                                        <p:tav tm="0">
                                          <p:val>
                                            <p:strVal val="0-#ppt_w/2"/>
                                          </p:val>
                                        </p:tav>
                                        <p:tav tm="100000">
                                          <p:val>
                                            <p:strVal val="#ppt_x"/>
                                          </p:val>
                                        </p:tav>
                                      </p:tavLst>
                                    </p:anim>
                                    <p:anim calcmode="lin" valueType="num">
                                      <p:cBhvr additive="base">
                                        <p:cTn id="62" dur="500" fill="hold"/>
                                        <p:tgtEl>
                                          <p:spTgt spid="28"/>
                                        </p:tgtEl>
                                        <p:attrNameLst>
                                          <p:attrName>ppt_y</p:attrName>
                                        </p:attrNameLst>
                                      </p:cBhvr>
                                      <p:tavLst>
                                        <p:tav tm="0">
                                          <p:val>
                                            <p:strVal val="#ppt_y"/>
                                          </p:val>
                                        </p:tav>
                                        <p:tav tm="100000">
                                          <p:val>
                                            <p:strVal val="#ppt_y"/>
                                          </p:val>
                                        </p:tav>
                                      </p:tavLst>
                                    </p:anim>
                                  </p:childTnLst>
                                </p:cTn>
                              </p:par>
                              <p:par>
                                <p:cTn id="63" presetID="2" presetClass="entr" presetSubtype="8" fill="hold" grpId="0" nodeType="withEffect">
                                  <p:stCondLst>
                                    <p:cond delay="0"/>
                                  </p:stCondLst>
                                  <p:childTnLst>
                                    <p:set>
                                      <p:cBhvr>
                                        <p:cTn id="64" dur="1" fill="hold">
                                          <p:stCondLst>
                                            <p:cond delay="0"/>
                                          </p:stCondLst>
                                        </p:cTn>
                                        <p:tgtEl>
                                          <p:spTgt spid="29"/>
                                        </p:tgtEl>
                                        <p:attrNameLst>
                                          <p:attrName>style.visibility</p:attrName>
                                        </p:attrNameLst>
                                      </p:cBhvr>
                                      <p:to>
                                        <p:strVal val="visible"/>
                                      </p:to>
                                    </p:set>
                                    <p:anim calcmode="lin" valueType="num">
                                      <p:cBhvr additive="base">
                                        <p:cTn id="65" dur="500" fill="hold"/>
                                        <p:tgtEl>
                                          <p:spTgt spid="29"/>
                                        </p:tgtEl>
                                        <p:attrNameLst>
                                          <p:attrName>ppt_x</p:attrName>
                                        </p:attrNameLst>
                                      </p:cBhvr>
                                      <p:tavLst>
                                        <p:tav tm="0">
                                          <p:val>
                                            <p:strVal val="0-#ppt_w/2"/>
                                          </p:val>
                                        </p:tav>
                                        <p:tav tm="100000">
                                          <p:val>
                                            <p:strVal val="#ppt_x"/>
                                          </p:val>
                                        </p:tav>
                                      </p:tavLst>
                                    </p:anim>
                                    <p:anim calcmode="lin" valueType="num">
                                      <p:cBhvr additive="base">
                                        <p:cTn id="66" dur="500" fill="hold"/>
                                        <p:tgtEl>
                                          <p:spTgt spid="29"/>
                                        </p:tgtEl>
                                        <p:attrNameLst>
                                          <p:attrName>ppt_y</p:attrName>
                                        </p:attrNameLst>
                                      </p:cBhvr>
                                      <p:tavLst>
                                        <p:tav tm="0">
                                          <p:val>
                                            <p:strVal val="#ppt_y"/>
                                          </p:val>
                                        </p:tav>
                                        <p:tav tm="100000">
                                          <p:val>
                                            <p:strVal val="#ppt_y"/>
                                          </p:val>
                                        </p:tav>
                                      </p:tavLst>
                                    </p:anim>
                                  </p:childTnLst>
                                </p:cTn>
                              </p:par>
                              <p:par>
                                <p:cTn id="67" presetID="2" presetClass="entr" presetSubtype="8" fill="hold" grpId="0" nodeType="withEffect">
                                  <p:stCondLst>
                                    <p:cond delay="0"/>
                                  </p:stCondLst>
                                  <p:childTnLst>
                                    <p:set>
                                      <p:cBhvr>
                                        <p:cTn id="68" dur="1" fill="hold">
                                          <p:stCondLst>
                                            <p:cond delay="0"/>
                                          </p:stCondLst>
                                        </p:cTn>
                                        <p:tgtEl>
                                          <p:spTgt spid="30"/>
                                        </p:tgtEl>
                                        <p:attrNameLst>
                                          <p:attrName>style.visibility</p:attrName>
                                        </p:attrNameLst>
                                      </p:cBhvr>
                                      <p:to>
                                        <p:strVal val="visible"/>
                                      </p:to>
                                    </p:set>
                                    <p:anim calcmode="lin" valueType="num">
                                      <p:cBhvr additive="base">
                                        <p:cTn id="69" dur="500" fill="hold"/>
                                        <p:tgtEl>
                                          <p:spTgt spid="30"/>
                                        </p:tgtEl>
                                        <p:attrNameLst>
                                          <p:attrName>ppt_x</p:attrName>
                                        </p:attrNameLst>
                                      </p:cBhvr>
                                      <p:tavLst>
                                        <p:tav tm="0">
                                          <p:val>
                                            <p:strVal val="0-#ppt_w/2"/>
                                          </p:val>
                                        </p:tav>
                                        <p:tav tm="100000">
                                          <p:val>
                                            <p:strVal val="#ppt_x"/>
                                          </p:val>
                                        </p:tav>
                                      </p:tavLst>
                                    </p:anim>
                                    <p:anim calcmode="lin" valueType="num">
                                      <p:cBhvr additive="base">
                                        <p:cTn id="70" dur="500" fill="hold"/>
                                        <p:tgtEl>
                                          <p:spTgt spid="30"/>
                                        </p:tgtEl>
                                        <p:attrNameLst>
                                          <p:attrName>ppt_y</p:attrName>
                                        </p:attrNameLst>
                                      </p:cBhvr>
                                      <p:tavLst>
                                        <p:tav tm="0">
                                          <p:val>
                                            <p:strVal val="#ppt_y"/>
                                          </p:val>
                                        </p:tav>
                                        <p:tav tm="100000">
                                          <p:val>
                                            <p:strVal val="#ppt_y"/>
                                          </p:val>
                                        </p:tav>
                                      </p:tavLst>
                                    </p:anim>
                                  </p:childTnLst>
                                </p:cTn>
                              </p:par>
                              <p:par>
                                <p:cTn id="71" presetID="2" presetClass="entr" presetSubtype="8" fill="hold" grpId="0" nodeType="withEffect">
                                  <p:stCondLst>
                                    <p:cond delay="0"/>
                                  </p:stCondLst>
                                  <p:childTnLst>
                                    <p:set>
                                      <p:cBhvr>
                                        <p:cTn id="72" dur="1" fill="hold">
                                          <p:stCondLst>
                                            <p:cond delay="0"/>
                                          </p:stCondLst>
                                        </p:cTn>
                                        <p:tgtEl>
                                          <p:spTgt spid="31"/>
                                        </p:tgtEl>
                                        <p:attrNameLst>
                                          <p:attrName>style.visibility</p:attrName>
                                        </p:attrNameLst>
                                      </p:cBhvr>
                                      <p:to>
                                        <p:strVal val="visible"/>
                                      </p:to>
                                    </p:set>
                                    <p:anim calcmode="lin" valueType="num">
                                      <p:cBhvr additive="base">
                                        <p:cTn id="73" dur="500" fill="hold"/>
                                        <p:tgtEl>
                                          <p:spTgt spid="31"/>
                                        </p:tgtEl>
                                        <p:attrNameLst>
                                          <p:attrName>ppt_x</p:attrName>
                                        </p:attrNameLst>
                                      </p:cBhvr>
                                      <p:tavLst>
                                        <p:tav tm="0">
                                          <p:val>
                                            <p:strVal val="0-#ppt_w/2"/>
                                          </p:val>
                                        </p:tav>
                                        <p:tav tm="100000">
                                          <p:val>
                                            <p:strVal val="#ppt_x"/>
                                          </p:val>
                                        </p:tav>
                                      </p:tavLst>
                                    </p:anim>
                                    <p:anim calcmode="lin" valueType="num">
                                      <p:cBhvr additive="base">
                                        <p:cTn id="74" dur="500" fill="hold"/>
                                        <p:tgtEl>
                                          <p:spTgt spid="31"/>
                                        </p:tgtEl>
                                        <p:attrNameLst>
                                          <p:attrName>ppt_y</p:attrName>
                                        </p:attrNameLst>
                                      </p:cBhvr>
                                      <p:tavLst>
                                        <p:tav tm="0">
                                          <p:val>
                                            <p:strVal val="#ppt_y"/>
                                          </p:val>
                                        </p:tav>
                                        <p:tav tm="100000">
                                          <p:val>
                                            <p:strVal val="#ppt_y"/>
                                          </p:val>
                                        </p:tav>
                                      </p:tavLst>
                                    </p:anim>
                                  </p:childTnLst>
                                </p:cTn>
                              </p:par>
                            </p:childTnLst>
                          </p:cTn>
                        </p:par>
                        <p:par>
                          <p:cTn id="75" fill="hold">
                            <p:stCondLst>
                              <p:cond delay="2250"/>
                            </p:stCondLst>
                            <p:childTnLst>
                              <p:par>
                                <p:cTn id="76" presetID="2" presetClass="entr" presetSubtype="8" fill="hold" grpId="0" nodeType="afterEffect">
                                  <p:stCondLst>
                                    <p:cond delay="0"/>
                                  </p:stCondLst>
                                  <p:childTnLst>
                                    <p:set>
                                      <p:cBhvr>
                                        <p:cTn id="77" dur="1" fill="hold">
                                          <p:stCondLst>
                                            <p:cond delay="0"/>
                                          </p:stCondLst>
                                        </p:cTn>
                                        <p:tgtEl>
                                          <p:spTgt spid="35"/>
                                        </p:tgtEl>
                                        <p:attrNameLst>
                                          <p:attrName>style.visibility</p:attrName>
                                        </p:attrNameLst>
                                      </p:cBhvr>
                                      <p:to>
                                        <p:strVal val="visible"/>
                                      </p:to>
                                    </p:set>
                                    <p:anim calcmode="lin" valueType="num">
                                      <p:cBhvr additive="base">
                                        <p:cTn id="78" dur="500" fill="hold"/>
                                        <p:tgtEl>
                                          <p:spTgt spid="35"/>
                                        </p:tgtEl>
                                        <p:attrNameLst>
                                          <p:attrName>ppt_x</p:attrName>
                                        </p:attrNameLst>
                                      </p:cBhvr>
                                      <p:tavLst>
                                        <p:tav tm="0">
                                          <p:val>
                                            <p:strVal val="0-#ppt_w/2"/>
                                          </p:val>
                                        </p:tav>
                                        <p:tav tm="100000">
                                          <p:val>
                                            <p:strVal val="#ppt_x"/>
                                          </p:val>
                                        </p:tav>
                                      </p:tavLst>
                                    </p:anim>
                                    <p:anim calcmode="lin" valueType="num">
                                      <p:cBhvr additive="base">
                                        <p:cTn id="79" dur="500" fill="hold"/>
                                        <p:tgtEl>
                                          <p:spTgt spid="35"/>
                                        </p:tgtEl>
                                        <p:attrNameLst>
                                          <p:attrName>ppt_y</p:attrName>
                                        </p:attrNameLst>
                                      </p:cBhvr>
                                      <p:tavLst>
                                        <p:tav tm="0">
                                          <p:val>
                                            <p:strVal val="#ppt_y"/>
                                          </p:val>
                                        </p:tav>
                                        <p:tav tm="100000">
                                          <p:val>
                                            <p:strVal val="#ppt_y"/>
                                          </p:val>
                                        </p:tav>
                                      </p:tavLst>
                                    </p:anim>
                                  </p:childTnLst>
                                </p:cTn>
                              </p:par>
                              <p:par>
                                <p:cTn id="80" presetID="2" presetClass="entr" presetSubtype="8" fill="hold" grpId="0" nodeType="withEffect">
                                  <p:stCondLst>
                                    <p:cond delay="0"/>
                                  </p:stCondLst>
                                  <p:childTnLst>
                                    <p:set>
                                      <p:cBhvr>
                                        <p:cTn id="81" dur="1" fill="hold">
                                          <p:stCondLst>
                                            <p:cond delay="0"/>
                                          </p:stCondLst>
                                        </p:cTn>
                                        <p:tgtEl>
                                          <p:spTgt spid="36"/>
                                        </p:tgtEl>
                                        <p:attrNameLst>
                                          <p:attrName>style.visibility</p:attrName>
                                        </p:attrNameLst>
                                      </p:cBhvr>
                                      <p:to>
                                        <p:strVal val="visible"/>
                                      </p:to>
                                    </p:set>
                                    <p:anim calcmode="lin" valueType="num">
                                      <p:cBhvr additive="base">
                                        <p:cTn id="82" dur="500" fill="hold"/>
                                        <p:tgtEl>
                                          <p:spTgt spid="36"/>
                                        </p:tgtEl>
                                        <p:attrNameLst>
                                          <p:attrName>ppt_x</p:attrName>
                                        </p:attrNameLst>
                                      </p:cBhvr>
                                      <p:tavLst>
                                        <p:tav tm="0">
                                          <p:val>
                                            <p:strVal val="0-#ppt_w/2"/>
                                          </p:val>
                                        </p:tav>
                                        <p:tav tm="100000">
                                          <p:val>
                                            <p:strVal val="#ppt_x"/>
                                          </p:val>
                                        </p:tav>
                                      </p:tavLst>
                                    </p:anim>
                                    <p:anim calcmode="lin" valueType="num">
                                      <p:cBhvr additive="base">
                                        <p:cTn id="83" dur="500" fill="hold"/>
                                        <p:tgtEl>
                                          <p:spTgt spid="36"/>
                                        </p:tgtEl>
                                        <p:attrNameLst>
                                          <p:attrName>ppt_y</p:attrName>
                                        </p:attrNameLst>
                                      </p:cBhvr>
                                      <p:tavLst>
                                        <p:tav tm="0">
                                          <p:val>
                                            <p:strVal val="#ppt_y"/>
                                          </p:val>
                                        </p:tav>
                                        <p:tav tm="100000">
                                          <p:val>
                                            <p:strVal val="#ppt_y"/>
                                          </p:val>
                                        </p:tav>
                                      </p:tavLst>
                                    </p:anim>
                                  </p:childTnLst>
                                </p:cTn>
                              </p:par>
                              <p:par>
                                <p:cTn id="84" presetID="2" presetClass="entr" presetSubtype="8" fill="hold" grpId="0" nodeType="withEffect">
                                  <p:stCondLst>
                                    <p:cond delay="0"/>
                                  </p:stCondLst>
                                  <p:childTnLst>
                                    <p:set>
                                      <p:cBhvr>
                                        <p:cTn id="85" dur="1" fill="hold">
                                          <p:stCondLst>
                                            <p:cond delay="0"/>
                                          </p:stCondLst>
                                        </p:cTn>
                                        <p:tgtEl>
                                          <p:spTgt spid="37"/>
                                        </p:tgtEl>
                                        <p:attrNameLst>
                                          <p:attrName>style.visibility</p:attrName>
                                        </p:attrNameLst>
                                      </p:cBhvr>
                                      <p:to>
                                        <p:strVal val="visible"/>
                                      </p:to>
                                    </p:set>
                                    <p:anim calcmode="lin" valueType="num">
                                      <p:cBhvr additive="base">
                                        <p:cTn id="86" dur="500" fill="hold"/>
                                        <p:tgtEl>
                                          <p:spTgt spid="37"/>
                                        </p:tgtEl>
                                        <p:attrNameLst>
                                          <p:attrName>ppt_x</p:attrName>
                                        </p:attrNameLst>
                                      </p:cBhvr>
                                      <p:tavLst>
                                        <p:tav tm="0">
                                          <p:val>
                                            <p:strVal val="0-#ppt_w/2"/>
                                          </p:val>
                                        </p:tav>
                                        <p:tav tm="100000">
                                          <p:val>
                                            <p:strVal val="#ppt_x"/>
                                          </p:val>
                                        </p:tav>
                                      </p:tavLst>
                                    </p:anim>
                                    <p:anim calcmode="lin" valueType="num">
                                      <p:cBhvr additive="base">
                                        <p:cTn id="87" dur="500" fill="hold"/>
                                        <p:tgtEl>
                                          <p:spTgt spid="37"/>
                                        </p:tgtEl>
                                        <p:attrNameLst>
                                          <p:attrName>ppt_y</p:attrName>
                                        </p:attrNameLst>
                                      </p:cBhvr>
                                      <p:tavLst>
                                        <p:tav tm="0">
                                          <p:val>
                                            <p:strVal val="#ppt_y"/>
                                          </p:val>
                                        </p:tav>
                                        <p:tav tm="100000">
                                          <p:val>
                                            <p:strVal val="#ppt_y"/>
                                          </p:val>
                                        </p:tav>
                                      </p:tavLst>
                                    </p:anim>
                                  </p:childTnLst>
                                </p:cTn>
                              </p:par>
                              <p:par>
                                <p:cTn id="88" presetID="2" presetClass="entr" presetSubtype="8" fill="hold" grpId="0" nodeType="withEffect">
                                  <p:stCondLst>
                                    <p:cond delay="0"/>
                                  </p:stCondLst>
                                  <p:childTnLst>
                                    <p:set>
                                      <p:cBhvr>
                                        <p:cTn id="89" dur="1" fill="hold">
                                          <p:stCondLst>
                                            <p:cond delay="0"/>
                                          </p:stCondLst>
                                        </p:cTn>
                                        <p:tgtEl>
                                          <p:spTgt spid="38"/>
                                        </p:tgtEl>
                                        <p:attrNameLst>
                                          <p:attrName>style.visibility</p:attrName>
                                        </p:attrNameLst>
                                      </p:cBhvr>
                                      <p:to>
                                        <p:strVal val="visible"/>
                                      </p:to>
                                    </p:set>
                                    <p:anim calcmode="lin" valueType="num">
                                      <p:cBhvr additive="base">
                                        <p:cTn id="90" dur="500" fill="hold"/>
                                        <p:tgtEl>
                                          <p:spTgt spid="38"/>
                                        </p:tgtEl>
                                        <p:attrNameLst>
                                          <p:attrName>ppt_x</p:attrName>
                                        </p:attrNameLst>
                                      </p:cBhvr>
                                      <p:tavLst>
                                        <p:tav tm="0">
                                          <p:val>
                                            <p:strVal val="0-#ppt_w/2"/>
                                          </p:val>
                                        </p:tav>
                                        <p:tav tm="100000">
                                          <p:val>
                                            <p:strVal val="#ppt_x"/>
                                          </p:val>
                                        </p:tav>
                                      </p:tavLst>
                                    </p:anim>
                                    <p:anim calcmode="lin" valueType="num">
                                      <p:cBhvr additive="base">
                                        <p:cTn id="91" dur="5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4" grpId="0" animBg="1"/>
      <p:bldP spid="15" grpId="0"/>
      <p:bldP spid="16" grpId="0"/>
      <p:bldP spid="17" grpId="0"/>
      <p:bldP spid="21" grpId="0" animBg="1"/>
      <p:bldP spid="22" grpId="0"/>
      <p:bldP spid="23" grpId="0"/>
      <p:bldP spid="24" grpId="0"/>
      <p:bldP spid="28" grpId="0" animBg="1"/>
      <p:bldP spid="29" grpId="0"/>
      <p:bldP spid="30" grpId="0"/>
      <p:bldP spid="31" grpId="0"/>
      <p:bldP spid="35" grpId="0" animBg="1"/>
      <p:bldP spid="36" grpId="0"/>
      <p:bldP spid="37" grpId="0"/>
      <p:bldP spid="38"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4394</Words>
  <Application>WPS 演示</Application>
  <PresentationFormat>自定义</PresentationFormat>
  <Paragraphs>635</Paragraphs>
  <Slides>31</Slides>
  <Notes>31</Notes>
  <HiddenSlides>0</HiddenSlides>
  <MMClips>1</MMClips>
  <ScaleCrop>false</ScaleCrop>
  <HeadingPairs>
    <vt:vector size="6" baseType="variant">
      <vt:variant>
        <vt:lpstr>已用的字体</vt:lpstr>
      </vt:variant>
      <vt:variant>
        <vt:i4>28</vt:i4>
      </vt:variant>
      <vt:variant>
        <vt:lpstr>主题</vt:lpstr>
      </vt:variant>
      <vt:variant>
        <vt:i4>10</vt:i4>
      </vt:variant>
      <vt:variant>
        <vt:lpstr>幻灯片标题</vt:lpstr>
      </vt:variant>
      <vt:variant>
        <vt:i4>31</vt:i4>
      </vt:variant>
    </vt:vector>
  </HeadingPairs>
  <TitlesOfParts>
    <vt:vector size="69" baseType="lpstr">
      <vt:lpstr>Arial</vt:lpstr>
      <vt:lpstr>宋体</vt:lpstr>
      <vt:lpstr>Wingdings</vt:lpstr>
      <vt:lpstr>Calibri</vt:lpstr>
      <vt:lpstr>Impact</vt:lpstr>
      <vt:lpstr>Signika</vt:lpstr>
      <vt:lpstr>Open Sans Extrabold</vt:lpstr>
      <vt:lpstr>LiHei Pro</vt:lpstr>
      <vt:lpstr>迷你简汉真广标</vt:lpstr>
      <vt:lpstr>ITC Avant Garde Std Bk</vt:lpstr>
      <vt:lpstr>微软雅黑</vt:lpstr>
      <vt:lpstr>方正兰亭黑_GBK</vt:lpstr>
      <vt:lpstr>Aller Light</vt:lpstr>
      <vt:lpstr>U.S. 101</vt:lpstr>
      <vt:lpstr>Roboto</vt:lpstr>
      <vt:lpstr>Aller Light</vt:lpstr>
      <vt:lpstr>Arial Unicode MS</vt:lpstr>
      <vt:lpstr>等线</vt:lpstr>
      <vt:lpstr>Segoe Print</vt:lpstr>
      <vt:lpstr>Open Sans</vt:lpstr>
      <vt:lpstr>Calibri</vt:lpstr>
      <vt:lpstr>Impact MT Std</vt:lpstr>
      <vt:lpstr>时尚中黑简体</vt:lpstr>
      <vt:lpstr>Swiss911 UCm BT</vt:lpstr>
      <vt:lpstr>Century Gothic</vt:lpstr>
      <vt:lpstr>黑体</vt:lpstr>
      <vt:lpstr>Corbel</vt:lpstr>
      <vt:lpstr>等线 Light</vt:lpstr>
      <vt:lpstr>Office 主题​​</vt:lpstr>
      <vt:lpstr>1_Office Theme</vt:lpstr>
      <vt:lpstr>2_Office Theme</vt:lpstr>
      <vt:lpstr>3_Office Theme</vt:lpstr>
      <vt:lpstr>4_Office Theme</vt:lpstr>
      <vt:lpstr>5_Office Theme</vt:lpstr>
      <vt:lpstr>6_Office Theme</vt:lpstr>
      <vt:lpstr>7_Office Theme</vt:lpstr>
      <vt:lpstr>8_Office Theme</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书签式三项并列关系图表</dc:title>
  <dc:creator>LZJLJLC</dc:creator>
  <cp:lastModifiedBy>Administrator</cp:lastModifiedBy>
  <cp:revision>1236</cp:revision>
  <dcterms:created xsi:type="dcterms:W3CDTF">2015-12-01T09:06:00Z</dcterms:created>
  <dcterms:modified xsi:type="dcterms:W3CDTF">2017-11-12T07:43:54Z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